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handoutMasterIdLst>
    <p:handoutMasterId r:id="rId7"/>
  </p:handoutMasterIdLst>
  <p:sldIdLst>
    <p:sldId id="453" r:id="rId2"/>
    <p:sldId id="486" r:id="rId3"/>
    <p:sldId id="487" r:id="rId4"/>
    <p:sldId id="48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C800D76-3C72-4CB3-9FC9-AADDB526D820}">
          <p14:sldIdLst>
            <p14:sldId id="453"/>
          </p14:sldIdLst>
        </p14:section>
        <p14:section name="Instructions" id="{5EC75C8C-8851-4EC1-83E3-ADCB0283ABBC}">
          <p14:sldIdLst>
            <p14:sldId id="486"/>
            <p14:sldId id="487"/>
            <p14:sldId id="48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1CC"/>
    <a:srgbClr val="999490"/>
    <a:srgbClr val="962A8B"/>
    <a:srgbClr val="C8AE73"/>
    <a:srgbClr val="FBB800"/>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0" autoAdjust="0"/>
    <p:restoredTop sz="76190" autoAdjust="0"/>
  </p:normalViewPr>
  <p:slideViewPr>
    <p:cSldViewPr showGuides="1">
      <p:cViewPr varScale="1">
        <p:scale>
          <a:sx n="88" d="100"/>
          <a:sy n="88" d="100"/>
        </p:scale>
        <p:origin x="1128" y="78"/>
      </p:cViewPr>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89" d="100"/>
          <a:sy n="89" d="100"/>
        </p:scale>
        <p:origin x="384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25/08/2020</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25/08/2020</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EF05BAA-92F6-4DEA-A832-E4B15A2F525C}" type="slidenum">
              <a:rPr lang="en-AU" smtClean="0"/>
              <a:t>1</a:t>
            </a:fld>
            <a:endParaRPr lang="en-AU"/>
          </a:p>
        </p:txBody>
      </p:sp>
    </p:spTree>
    <p:extLst>
      <p:ext uri="{BB962C8B-B14F-4D97-AF65-F5344CB8AC3E}">
        <p14:creationId xmlns:p14="http://schemas.microsoft.com/office/powerpoint/2010/main" val="246556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a:t>
            </a:fld>
            <a:endParaRPr lang="en-AU"/>
          </a:p>
        </p:txBody>
      </p:sp>
    </p:spTree>
    <p:extLst>
      <p:ext uri="{BB962C8B-B14F-4D97-AF65-F5344CB8AC3E}">
        <p14:creationId xmlns:p14="http://schemas.microsoft.com/office/powerpoint/2010/main" val="133977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3</a:t>
            </a:fld>
            <a:endParaRPr lang="en-AU"/>
          </a:p>
        </p:txBody>
      </p:sp>
    </p:spTree>
    <p:extLst>
      <p:ext uri="{BB962C8B-B14F-4D97-AF65-F5344CB8AC3E}">
        <p14:creationId xmlns:p14="http://schemas.microsoft.com/office/powerpoint/2010/main" val="360932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AU" sz="2400" dirty="0"/>
              <a:t>UQ Mental Health Website launched February 2019</a:t>
            </a:r>
          </a:p>
          <a:p>
            <a:pPr marL="702900" lvl="2" indent="-342900">
              <a:buFont typeface="Courier New" panose="02070309020205020404" pitchFamily="49" charset="0"/>
              <a:buChar char="o"/>
            </a:pPr>
            <a:r>
              <a:rPr lang="en-AU" sz="2200" dirty="0"/>
              <a:t>4000+ total page views</a:t>
            </a:r>
          </a:p>
          <a:p>
            <a:pPr marL="285750" indent="-285750">
              <a:buFont typeface="Wingdings" panose="05000000000000000000" pitchFamily="2" charset="2"/>
              <a:buChar char="§"/>
            </a:pPr>
            <a:r>
              <a:rPr lang="en-AU" sz="2400" dirty="0"/>
              <a:t>Mental Health Champions Network launched in June 2019:</a:t>
            </a:r>
          </a:p>
          <a:p>
            <a:endParaRPr lang="en-AU" sz="1200" b="1" kern="1200" cap="all" dirty="0">
              <a:solidFill>
                <a:schemeClr val="tx1"/>
              </a:solidFill>
              <a:effectLst/>
              <a:latin typeface="+mn-lt"/>
              <a:ea typeface="+mn-ea"/>
              <a:cs typeface="+mn-cs"/>
            </a:endParaRPr>
          </a:p>
          <a:p>
            <a:endParaRPr lang="en-AU" sz="1200" b="1" kern="1200" cap="all" dirty="0">
              <a:solidFill>
                <a:schemeClr val="tx1"/>
              </a:solidFill>
              <a:effectLst/>
              <a:latin typeface="+mn-lt"/>
              <a:ea typeface="+mn-ea"/>
              <a:cs typeface="+mn-cs"/>
            </a:endParaRPr>
          </a:p>
          <a:p>
            <a:r>
              <a:rPr lang="en-AU" sz="1200" b="1" kern="1200" cap="all" dirty="0">
                <a:solidFill>
                  <a:schemeClr val="tx1"/>
                </a:solidFill>
                <a:effectLst/>
                <a:latin typeface="+mn-lt"/>
                <a:ea typeface="+mn-ea"/>
                <a:cs typeface="+mn-cs"/>
              </a:rPr>
              <a:t>Mental Health First Aid (MHFA) training</a:t>
            </a:r>
          </a:p>
          <a:p>
            <a:r>
              <a:rPr lang="en-AU" sz="1200" kern="1200" dirty="0">
                <a:solidFill>
                  <a:schemeClr val="tx1"/>
                </a:solidFill>
                <a:effectLst/>
                <a:latin typeface="+mn-lt"/>
                <a:ea typeface="+mn-ea"/>
                <a:cs typeface="+mn-cs"/>
              </a:rPr>
              <a:t>The University has provided MHFA training to all staff since 2013. To date over 800 staff have been trained in MHFA. Additionally, MHFA training is also provided to students, particularly those students with responsibilities within residential halls and students holding elected positions within the Student Union.</a:t>
            </a:r>
          </a:p>
          <a:p>
            <a:endParaRPr lang="en-AU" dirty="0"/>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4</a:t>
            </a:fld>
            <a:endParaRPr lang="en-AU"/>
          </a:p>
        </p:txBody>
      </p:sp>
    </p:spTree>
    <p:extLst>
      <p:ext uri="{BB962C8B-B14F-4D97-AF65-F5344CB8AC3E}">
        <p14:creationId xmlns:p14="http://schemas.microsoft.com/office/powerpoint/2010/main" val="167140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a:srcRect l="74412" t="80198" b="-1"/>
          <a:stretch/>
        </p:blipFill>
        <p:spPr>
          <a:xfrm>
            <a:off x="9852228" y="5499893"/>
            <a:ext cx="2339772" cy="1358107"/>
          </a:xfrm>
          <a:prstGeom prst="rect">
            <a:avLst/>
          </a:prstGeom>
          <a:ln>
            <a:noFill/>
          </a:ln>
        </p:spPr>
      </p:pic>
      <p:sp>
        <p:nvSpPr>
          <p:cNvPr id="2" name="Title 1"/>
          <p:cNvSpPr>
            <a:spLocks noGrp="1"/>
          </p:cNvSpPr>
          <p:nvPr>
            <p:ph type="title" hasCustomPrompt="1"/>
          </p:nvPr>
        </p:nvSpPr>
        <p:spPr>
          <a:xfrm>
            <a:off x="695325" y="1160745"/>
            <a:ext cx="10738247" cy="1296144"/>
          </a:xfrm>
        </p:spPr>
        <p:txBody>
          <a:bodyPr anchor="b">
            <a:noAutofit/>
          </a:bodyPr>
          <a:lstStyle>
            <a:lvl1pPr>
              <a:lnSpc>
                <a:spcPts val="5040"/>
              </a:lnSpc>
              <a:defRPr sz="4200">
                <a:solidFill>
                  <a:schemeClr val="accent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298" y="2571294"/>
            <a:ext cx="10747200" cy="2675249"/>
          </a:xfrm>
          <a:prstGeom prst="rect">
            <a:avLst/>
          </a:prstGeom>
        </p:spPr>
        <p:txBody>
          <a:bodyPr>
            <a:normAutofit/>
          </a:bodyPr>
          <a:lstStyle>
            <a:lvl1pPr marL="0" indent="0">
              <a:lnSpc>
                <a:spcPts val="3240"/>
              </a:lnSpc>
              <a:buNone/>
              <a:defRPr sz="2700">
                <a:solidFill>
                  <a:schemeClr val="accent1"/>
                </a:solidFill>
              </a:defRPr>
            </a:lvl1pPr>
          </a:lstStyle>
          <a:p>
            <a:pPr lvl="0"/>
            <a:r>
              <a:rPr lang="en-US" dirty="0"/>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2"/>
          <a:srcRect t="59270" r="70475" b="-1"/>
          <a:stretch/>
        </p:blipFill>
        <p:spPr>
          <a:xfrm>
            <a:off x="1" y="4064704"/>
            <a:ext cx="2699772"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3"/>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A2A89B-5F40-4031-8108-1BFB255068B7}"/>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375E875C-DD57-4708-A99D-D59276162100}"/>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695326"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695326"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6279511"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6279511"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AE529219-BCD0-4496-8C5D-775ED0D27837}"/>
              </a:ext>
            </a:extLst>
          </p:cNvPr>
          <p:cNvSpPr>
            <a:spLocks noGrp="1"/>
          </p:cNvSpPr>
          <p:nvPr>
            <p:ph type="dt" sz="half" idx="20"/>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695327" y="1699200"/>
            <a:ext cx="10772776"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0248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00212"/>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6"/>
          <p:cNvSpPr>
            <a:spLocks noGrp="1"/>
          </p:cNvSpPr>
          <p:nvPr>
            <p:ph sz="quarter" idx="13"/>
          </p:nvPr>
        </p:nvSpPr>
        <p:spPr>
          <a:xfrm>
            <a:off x="695325" y="4149320"/>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28A64A70-781C-4A35-B011-4415D9D6857F}"/>
              </a:ext>
            </a:extLst>
          </p:cNvPr>
          <p:cNvSpPr>
            <a:spLocks noGrp="1"/>
          </p:cNvSpPr>
          <p:nvPr>
            <p:ph type="sldNum" sz="quarter" idx="15"/>
          </p:nvPr>
        </p:nvSpPr>
        <p:spPr/>
        <p:txBody>
          <a:bodyPr/>
          <a:lstStyle/>
          <a:p>
            <a:fld id="{E917DE0E-AFB1-41FD-BC35-27DB61CA125F}" type="slidenum">
              <a:rPr lang="en-AU" smtClean="0"/>
              <a:pPr/>
              <a:t>‹#›</a:t>
            </a:fld>
            <a:endParaRPr lang="en-AU" dirty="0"/>
          </a:p>
        </p:txBody>
      </p:sp>
      <p:sp>
        <p:nvSpPr>
          <p:cNvPr id="8" name="Footer Placeholder 2">
            <a:extLst>
              <a:ext uri="{FF2B5EF4-FFF2-40B4-BE49-F238E27FC236}">
                <a16:creationId xmlns:a16="http://schemas.microsoft.com/office/drawing/2014/main" id="{9773C7E2-CDC5-49EC-A9E3-AC0C9037344D}"/>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0B423B96-95FF-4790-8D30-9E7B110C4387}"/>
              </a:ext>
            </a:extLst>
          </p:cNvPr>
          <p:cNvSpPr>
            <a:spLocks noGrp="1"/>
          </p:cNvSpPr>
          <p:nvPr>
            <p:ph type="dt" sz="half" idx="16"/>
          </p:nvPr>
        </p:nvSpPr>
        <p:spPr/>
        <p:txBody>
          <a:bodyPr/>
          <a:lstStyle/>
          <a:p>
            <a:pPr algn="l"/>
            <a:r>
              <a:rPr lang="en-US"/>
              <a:t>CRICOS code 00025B</a:t>
            </a:r>
            <a:endParaRPr lang="en-AU" dirty="0"/>
          </a:p>
        </p:txBody>
      </p:sp>
      <p:sp>
        <p:nvSpPr>
          <p:cNvPr id="5" name="Title 4">
            <a:extLst>
              <a:ext uri="{FF2B5EF4-FFF2-40B4-BE49-F238E27FC236}">
                <a16:creationId xmlns:a16="http://schemas.microsoft.com/office/drawing/2014/main" id="{CD9D3A3A-6391-449C-98D8-8000F53C5CEA}"/>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695325" y="1700213"/>
            <a:ext cx="3384342"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440660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811259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77075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049" y="1700213"/>
            <a:ext cx="7089626"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695325" y="1698659"/>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4">
            <a:extLst>
              <a:ext uri="{FF2B5EF4-FFF2-40B4-BE49-F238E27FC236}">
                <a16:creationId xmlns:a16="http://schemas.microsoft.com/office/drawing/2014/main" id="{4FBEAB6A-AEF1-462D-95F9-F1519022943D}"/>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8" name="Footer Placeholder 2">
            <a:extLst>
              <a:ext uri="{FF2B5EF4-FFF2-40B4-BE49-F238E27FC236}">
                <a16:creationId xmlns:a16="http://schemas.microsoft.com/office/drawing/2014/main" id="{5570B25E-86C2-4120-ADF1-BA5A998ACB22}"/>
              </a:ext>
            </a:extLst>
          </p:cNvPr>
          <p:cNvSpPr>
            <a:spLocks noGrp="1"/>
          </p:cNvSpPr>
          <p:nvPr>
            <p:ph type="ftr" sz="quarter" idx="13"/>
          </p:nvPr>
        </p:nvSpPr>
        <p:spPr>
          <a:xfrm>
            <a:off x="719668" y="6519171"/>
            <a:ext cx="3360109" cy="240219"/>
          </a:xfrm>
        </p:spPr>
        <p:txBody>
          <a:bodyPr/>
          <a:lstStyle>
            <a:lvl1pPr>
              <a:defRPr b="0"/>
            </a:lvl1pPr>
          </a:lstStyle>
          <a:p>
            <a:r>
              <a:rPr lang="en-AU"/>
              <a:t>Presentation Title | Date</a:t>
            </a:r>
            <a:endParaRPr lang="en-AU" dirty="0"/>
          </a:p>
        </p:txBody>
      </p:sp>
      <p:sp>
        <p:nvSpPr>
          <p:cNvPr id="4" name="Date Placeholder 3">
            <a:extLst>
              <a:ext uri="{FF2B5EF4-FFF2-40B4-BE49-F238E27FC236}">
                <a16:creationId xmlns:a16="http://schemas.microsoft.com/office/drawing/2014/main" id="{DEE5E26C-0EA4-4311-8C33-7E0BB26727D1}"/>
              </a:ext>
            </a:extLst>
          </p:cNvPr>
          <p:cNvSpPr>
            <a:spLocks noGrp="1"/>
          </p:cNvSpPr>
          <p:nvPr>
            <p:ph type="dt" sz="half" idx="14"/>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700213"/>
            <a:ext cx="7092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8112676" y="1700213"/>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Slide Number Placeholder 3">
            <a:extLst>
              <a:ext uri="{FF2B5EF4-FFF2-40B4-BE49-F238E27FC236}">
                <a16:creationId xmlns:a16="http://schemas.microsoft.com/office/drawing/2014/main" id="{B5ADC021-5712-427A-9A4F-3BEA0E8FD587}"/>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4C523327-0B7D-4C38-92D5-3F55376A81CA}"/>
              </a:ext>
            </a:extLst>
          </p:cNvPr>
          <p:cNvSpPr>
            <a:spLocks noGrp="1"/>
          </p:cNvSpPr>
          <p:nvPr>
            <p:ph type="ftr" sz="quarter" idx="13"/>
          </p:nvPr>
        </p:nvSpPr>
        <p:spPr>
          <a:xfrm>
            <a:off x="719668" y="6519171"/>
            <a:ext cx="3360109" cy="240219"/>
          </a:xfrm>
        </p:spPr>
        <p:txBody>
          <a:bodyPr/>
          <a:lstStyle>
            <a:lvl1pPr>
              <a:defRPr b="0"/>
            </a:lvl1pPr>
          </a:lstStyle>
          <a:p>
            <a:r>
              <a:rPr lang="en-AU" dirty="0"/>
              <a:t>Presentation Title | Date</a:t>
            </a:r>
          </a:p>
        </p:txBody>
      </p:sp>
      <p:sp>
        <p:nvSpPr>
          <p:cNvPr id="2" name="Date Placeholder 1">
            <a:extLst>
              <a:ext uri="{FF2B5EF4-FFF2-40B4-BE49-F238E27FC236}">
                <a16:creationId xmlns:a16="http://schemas.microsoft.com/office/drawing/2014/main" id="{B3CAE99C-6246-4A8D-9665-8E1EF48C2776}"/>
              </a:ext>
            </a:extLst>
          </p:cNvPr>
          <p:cNvSpPr>
            <a:spLocks noGrp="1"/>
          </p:cNvSpPr>
          <p:nvPr>
            <p:ph type="dt" sz="half" idx="14"/>
          </p:nvPr>
        </p:nvSpPr>
        <p:spPr/>
        <p:txBody>
          <a:bodyPr/>
          <a:lstStyle>
            <a:lvl1pPr algn="l">
              <a:defRPr/>
            </a:lvl1pPr>
          </a:lstStyle>
          <a:p>
            <a:r>
              <a:rPr lang="en-US"/>
              <a:t>CRICOS code 00025B</a:t>
            </a:r>
            <a:endParaRPr lang="en-AU" dirty="0"/>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624880"/>
            <a:ext cx="12191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80000" rIns="180000" bIns="180000" anchor="t">
            <a:normAutofit/>
          </a:bodyPr>
          <a:lstStyle>
            <a:lvl1pPr marL="285750" indent="-285750" algn="l">
              <a:buClr>
                <a:schemeClr val="bg1"/>
              </a:buClr>
              <a:buFont typeface="Arial" panose="020B0604020202020204" pitchFamily="34" charset="0"/>
              <a:buChar char="•"/>
              <a:defRPr lang="en-AU" dirty="0"/>
            </a:lvl1pPr>
          </a:lstStyle>
          <a:p>
            <a:pPr lvl="0"/>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688434"/>
            <a:ext cx="2592288" cy="876470"/>
          </a:xfrm>
        </p:spPr>
        <p:txBody>
          <a:bodyPr anchor="t">
            <a:normAutofit/>
          </a:bodyPr>
          <a:lstStyle>
            <a:lvl1pPr>
              <a:defRPr sz="2800"/>
            </a:lvl1pPr>
          </a:lstStyle>
          <a:p>
            <a:r>
              <a:rPr lang="en-US" dirty="0"/>
              <a:t>[Title]</a:t>
            </a:r>
            <a:endParaRPr lang="en-AU" dirty="0"/>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719668" y="6519171"/>
            <a:ext cx="3360109" cy="240219"/>
          </a:xfrm>
        </p:spPr>
        <p:txBody>
          <a:bodyPr/>
          <a:lstStyle>
            <a:lvl1pPr>
              <a:defRPr b="0"/>
            </a:lvl1pPr>
          </a:lstStyle>
          <a:p>
            <a:r>
              <a:rPr lang="en-AU" dirty="0"/>
              <a:t>Presentation Title | Date</a:t>
            </a:r>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999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1700213"/>
            <a:ext cx="10801349" cy="4249107"/>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endParaRPr lang="en-AU" dirty="0"/>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8" y="630979"/>
            <a:ext cx="7784951"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9" name="Rectangle 8">
            <a:extLst>
              <a:ext uri="{FF2B5EF4-FFF2-40B4-BE49-F238E27FC236}">
                <a16:creationId xmlns:a16="http://schemas.microsoft.com/office/drawing/2014/main" id="{35F1548D-4CF2-410E-9EAF-5FFD92B8BD25}"/>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180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9776" y="619522"/>
            <a:ext cx="6096132"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520858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695326" y="1052736"/>
            <a:ext cx="5208587" cy="468000"/>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384967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27980" y="619866"/>
            <a:ext cx="406516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7089890"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60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695326" y="1052736"/>
            <a:ext cx="7089890" cy="469056"/>
          </a:xfrm>
        </p:spPr>
        <p:txBody>
          <a:bodyPr/>
          <a:lstStyle/>
          <a:p>
            <a:r>
              <a:rPr lang="en-US"/>
              <a:t>Click to edit Master title style</a:t>
            </a:r>
            <a:endParaRPr lang="en-AU" dirty="0"/>
          </a:p>
        </p:txBody>
      </p:sp>
    </p:spTree>
    <p:extLst>
      <p:ext uri="{BB962C8B-B14F-4D97-AF65-F5344CB8AC3E}">
        <p14:creationId xmlns:p14="http://schemas.microsoft.com/office/powerpoint/2010/main" val="2431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hasCustomPrompt="1"/>
          </p:nvPr>
        </p:nvSpPr>
        <p:spPr>
          <a:xfrm>
            <a:off x="695325" y="1143405"/>
            <a:ext cx="107382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570549AC-72A0-49C7-B98A-4959B5690850}"/>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75575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9550" y="-3115"/>
            <a:ext cx="7782449"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dirty="0"/>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695326" y="1052736"/>
            <a:ext cx="3384549" cy="1008112"/>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4260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102278" y="-2778"/>
            <a:ext cx="6093632"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695325" y="1700213"/>
            <a:ext cx="5208587"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695326" y="1052736"/>
            <a:ext cx="5208586" cy="468000"/>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333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08851" y="-8784"/>
            <a:ext cx="4083149"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lvl1pPr>
              <a:defRPr>
                <a:solidFill>
                  <a:schemeClr val="bg1"/>
                </a:solidFill>
              </a:defRPr>
            </a:lvl1pPr>
          </a:lstStyle>
          <a:p>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a:xfrm>
            <a:off x="695325" y="1700213"/>
            <a:ext cx="7089891"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D34DE91-0A0E-4F2C-AE95-29A5EC069F9B}"/>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a:xfrm>
            <a:off x="695326" y="1052736"/>
            <a:ext cx="7096124" cy="469056"/>
          </a:xfrm>
        </p:spPr>
        <p:txBody>
          <a:bodyPr/>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7774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304000"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304000"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4" name="Rectangle 13">
            <a:extLst>
              <a:ext uri="{FF2B5EF4-FFF2-40B4-BE49-F238E27FC236}">
                <a16:creationId xmlns:a16="http://schemas.microsoft.com/office/drawing/2014/main" id="{377D8A62-4A58-4C23-B0E5-AEF193611E4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23738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953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96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12676" y="3446253"/>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962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1267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60255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691720"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8"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19668"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5376051"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3999"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4403999"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9063158" y="1700907"/>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8091106" y="2997051"/>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8091106" y="3271189"/>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691720"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8"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719668"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5376051"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3999"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4403999"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9063158" y="4077341"/>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6" y="5373485"/>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8091106" y="5647623"/>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69555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079170" y="1917008"/>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69532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69532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32120" y="1917008"/>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4827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4827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686160" y="1917008"/>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0231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0231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14768" y="1917008"/>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30924"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30924"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36891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5"/>
          </a:xfrm>
          <a:prstGeom prst="rect">
            <a:avLst/>
          </a:prstGeom>
          <a:solidFill>
            <a:schemeClr val="accent1"/>
          </a:solidFill>
        </p:spPr>
        <p:txBody>
          <a:bodyPr anchor="ctr">
            <a:normAutofit/>
          </a:bodyPr>
          <a:lstStyle>
            <a:lvl1pPr algn="ctr">
              <a:defRPr sz="180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695326" y="1700213"/>
            <a:ext cx="519780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DF44E802-988F-4822-AAD4-8AB16076B2C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dirty="0"/>
              <a:t>to edit Master title style</a:t>
            </a:r>
            <a:endParaRPr lang="en-AU" dirty="0"/>
          </a:p>
        </p:txBody>
      </p:sp>
    </p:spTree>
    <p:extLst>
      <p:ext uri="{BB962C8B-B14F-4D97-AF65-F5344CB8AC3E}">
        <p14:creationId xmlns:p14="http://schemas.microsoft.com/office/powerpoint/2010/main" val="290246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2"/>
            <a:ext cx="5400673" cy="4608513"/>
          </a:xfrm>
          <a:prstGeom prst="rect">
            <a:avLst/>
          </a:prstGeom>
          <a:solidFill>
            <a:srgbClr val="962A8B"/>
          </a:solidFill>
        </p:spPr>
        <p:txBody>
          <a:bodyPr anchor="ctr">
            <a:normAutofit/>
          </a:bodyPr>
          <a:lstStyle>
            <a:lvl1pPr algn="ctr">
              <a:defRPr sz="180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694800" y="1700212"/>
            <a:ext cx="5209113"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dirty="0"/>
          </a:p>
        </p:txBody>
      </p:sp>
      <p:sp>
        <p:nvSpPr>
          <p:cNvPr id="9" name="Date Placeholder 8">
            <a:extLst>
              <a:ext uri="{FF2B5EF4-FFF2-40B4-BE49-F238E27FC236}">
                <a16:creationId xmlns:a16="http://schemas.microsoft.com/office/drawing/2014/main" id="{7E45B7E6-67E2-4417-B8C5-36EEB1A4FA61}"/>
              </a:ext>
            </a:extLst>
          </p:cNvPr>
          <p:cNvSpPr>
            <a:spLocks noGrp="1"/>
          </p:cNvSpPr>
          <p:nvPr>
            <p:ph type="dt" sz="half" idx="16"/>
          </p:nvPr>
        </p:nvSpPr>
        <p:spPr/>
        <p:txBody>
          <a:bodyPr/>
          <a:lstStyle/>
          <a:p>
            <a:pPr algn="l"/>
            <a:r>
              <a:rPr lang="en-US"/>
              <a:t>CRICOS code 00025B</a:t>
            </a:r>
            <a:endParaRPr lang="en-AU" dirty="0"/>
          </a:p>
        </p:txBody>
      </p:sp>
      <p:sp>
        <p:nvSpPr>
          <p:cNvPr id="10" name="Footer Placeholder 9">
            <a:extLst>
              <a:ext uri="{FF2B5EF4-FFF2-40B4-BE49-F238E27FC236}">
                <a16:creationId xmlns:a16="http://schemas.microsoft.com/office/drawing/2014/main" id="{356B92F1-D406-4B16-A1AC-4B90521D92A1}"/>
              </a:ext>
            </a:extLst>
          </p:cNvPr>
          <p:cNvSpPr>
            <a:spLocks noGrp="1"/>
          </p:cNvSpPr>
          <p:nvPr>
            <p:ph type="ftr" sz="quarter" idx="17"/>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4EF75C0A-DA87-49E7-AF8C-E35E9D6CA405}"/>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39899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3" y="1700213"/>
            <a:ext cx="5400672" cy="4608515"/>
          </a:xfrm>
          <a:prstGeom prst="rect">
            <a:avLst/>
          </a:prstGeom>
          <a:solidFill>
            <a:srgbClr val="D7D1CC"/>
          </a:solidFill>
        </p:spPr>
        <p:txBody>
          <a:bodyPr anchor="ctr">
            <a:normAutofit/>
          </a:bodyPr>
          <a:lstStyle>
            <a:lvl1pPr algn="ctr">
              <a:defRPr sz="180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694800" y="1700213"/>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Date Placeholder 1">
            <a:extLst>
              <a:ext uri="{FF2B5EF4-FFF2-40B4-BE49-F238E27FC236}">
                <a16:creationId xmlns:a16="http://schemas.microsoft.com/office/drawing/2014/main" id="{DA8FA6D2-EF83-4585-B84E-EC3FACE3286F}"/>
              </a:ext>
            </a:extLst>
          </p:cNvPr>
          <p:cNvSpPr>
            <a:spLocks noGrp="1"/>
          </p:cNvSpPr>
          <p:nvPr>
            <p:ph type="dt" sz="half" idx="16"/>
          </p:nvPr>
        </p:nvSpPr>
        <p:spPr/>
        <p:txBody>
          <a:bodyPr/>
          <a:lstStyle/>
          <a:p>
            <a:pPr algn="l"/>
            <a:r>
              <a:rPr lang="en-US"/>
              <a:t>CRICOS code 00025B</a:t>
            </a:r>
            <a:endParaRPr lang="en-AU" dirty="0"/>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dirty="0"/>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95759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1143405"/>
            <a:ext cx="107286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306" y="2553954"/>
            <a:ext cx="10737592" cy="2675249"/>
          </a:xfrm>
          <a:prstGeom prst="rect">
            <a:avLst/>
          </a:prstGeom>
          <a:noFill/>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a:xfrm>
            <a:off x="2" y="0"/>
            <a:ext cx="12191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a:stretch>
            <a:fillRect/>
          </a:stretch>
        </p:blipFill>
        <p:spPr>
          <a:xfrm>
            <a:off x="704849" y="234886"/>
            <a:ext cx="2988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7632171" cy="1384995"/>
          </a:xfrm>
          <a:prstGeom prst="rect">
            <a:avLst/>
          </a:prstGeom>
          <a:solidFill>
            <a:schemeClr val="accent1"/>
          </a:solidFill>
        </p:spPr>
        <p:txBody>
          <a:bodyPr wrap="square" rtlCol="0">
            <a:spAutoFit/>
          </a:bodyPr>
          <a:lstStyle/>
          <a:p>
            <a:r>
              <a:rPr lang="en-AU" sz="1400" dirty="0">
                <a:solidFill>
                  <a:schemeClr val="bg1"/>
                </a:solidFill>
              </a:rPr>
              <a:t>For this slide design, you can choose your own image </a:t>
            </a:r>
            <a:br>
              <a:rPr lang="en-AU" sz="1400" dirty="0">
                <a:solidFill>
                  <a:schemeClr val="bg1"/>
                </a:solidFill>
              </a:rPr>
            </a:br>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‘Picture’ is already selected</a:t>
            </a:r>
          </a:p>
          <a:p>
            <a:r>
              <a:rPr lang="en-US" sz="1400" dirty="0">
                <a:solidFill>
                  <a:schemeClr val="bg1"/>
                </a:solidFill>
              </a:rPr>
              <a:t>Go to the ‘File’ button and select another image</a:t>
            </a:r>
          </a:p>
          <a:p>
            <a:r>
              <a:rPr lang="en-US" sz="1400" dirty="0">
                <a:solidFill>
                  <a:schemeClr val="bg1"/>
                </a:solidFill>
              </a:rPr>
              <a:t>Change text </a:t>
            </a:r>
            <a:r>
              <a:rPr lang="en-US" sz="1400" dirty="0" err="1">
                <a:solidFill>
                  <a:schemeClr val="bg1"/>
                </a:solidFill>
              </a:rPr>
              <a:t>colour</a:t>
            </a:r>
            <a:r>
              <a:rPr lang="en-US" sz="1400" dirty="0">
                <a:solidFill>
                  <a:schemeClr val="bg1"/>
                </a:solidFill>
              </a:rPr>
              <a:t> as necessary to suit the image</a:t>
            </a:r>
            <a:endParaRPr lang="en-AU" sz="1400" dirty="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Graphic 1">
            <a:extLst>
              <a:ext uri="{FF2B5EF4-FFF2-40B4-BE49-F238E27FC236}">
                <a16:creationId xmlns:a16="http://schemas.microsoft.com/office/drawing/2014/main" id="{84EF10FC-E046-43D3-9897-04BE4FF5A176}"/>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296788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2"/>
          </a:xfrm>
          <a:prstGeom prst="rect">
            <a:avLst/>
          </a:prstGeom>
          <a:solidFill>
            <a:srgbClr val="999490"/>
          </a:solidFill>
        </p:spPr>
        <p:txBody>
          <a:bodyPr anchor="ctr">
            <a:normAutofit/>
          </a:bodyPr>
          <a:lstStyle>
            <a:lvl1pPr algn="ctr">
              <a:defRPr sz="180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694800" y="1700212"/>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74C7241E-C81A-4E97-A038-49339AFE0279}"/>
              </a:ext>
            </a:extLst>
          </p:cNvPr>
          <p:cNvSpPr>
            <a:spLocks noGrp="1"/>
          </p:cNvSpPr>
          <p:nvPr>
            <p:ph type="dt" sz="half" idx="16"/>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50285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7" y="1700213"/>
            <a:ext cx="3384548" cy="4615710"/>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1700213"/>
            <a:ext cx="3384548" cy="4615710"/>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5" y="1692905"/>
            <a:ext cx="3384548" cy="4615710"/>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402823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694800" y="3593712"/>
            <a:ext cx="5198533"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6288618" y="2024810"/>
            <a:ext cx="5198400" cy="2427894"/>
          </a:xfrm>
          <a:prstGeom prst="rect">
            <a:avLst/>
          </a:prstGeom>
        </p:spPr>
        <p:txBody>
          <a:bodyPr/>
          <a:lstStyle>
            <a:lvl1pPr>
              <a:defRPr/>
            </a:lvl1pPr>
          </a:lstStyle>
          <a:p>
            <a:pPr lvl="0"/>
            <a:r>
              <a:rPr lang="en-US" dirty="0"/>
              <a:t> </a:t>
            </a:r>
            <a:endParaRPr lang="en-AU" dirty="0"/>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8619" y="4602158"/>
            <a:ext cx="5198533"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694800" y="1700808"/>
            <a:ext cx="5198532"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6288619" y="1700809"/>
            <a:ext cx="5198533" cy="324000"/>
          </a:xfrm>
          <a:prstGeom prst="rect">
            <a:avLst/>
          </a:prstGeom>
        </p:spPr>
        <p:txBody>
          <a:bodyPr>
            <a:normAutofit/>
          </a:bodyPr>
          <a:lstStyle>
            <a:lvl5pPr>
              <a:defRPr lang="en-AU" sz="2000" b="1" dirty="0"/>
            </a:lvl5pPr>
          </a:lstStyle>
          <a:p>
            <a:pPr lvl="4"/>
            <a:r>
              <a:rPr lang="en-US" dirty="0"/>
              <a:t>Fifth level</a:t>
            </a:r>
            <a:endParaRPr lang="en-AU" dirty="0"/>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D4702DF-17BD-46ED-A802-86B361F2E09F}"/>
              </a:ext>
            </a:extLst>
          </p:cNvPr>
          <p:cNvSpPr>
            <a:spLocks noGrp="1"/>
          </p:cNvSpPr>
          <p:nvPr>
            <p:ph type="dt" sz="half" idx="20"/>
          </p:nvPr>
        </p:nvSpPr>
        <p:spPr/>
        <p:txBody>
          <a:bodyPr/>
          <a:lstStyle/>
          <a:p>
            <a:pPr algn="l"/>
            <a:r>
              <a:rPr lang="en-US"/>
              <a:t>CRICOS code 00025B</a:t>
            </a:r>
            <a:endParaRPr lang="en-AU" dirty="0"/>
          </a:p>
        </p:txBody>
      </p:sp>
      <p:sp>
        <p:nvSpPr>
          <p:cNvPr id="3" name="Footer Placeholder 2">
            <a:extLst>
              <a:ext uri="{FF2B5EF4-FFF2-40B4-BE49-F238E27FC236}">
                <a16:creationId xmlns:a16="http://schemas.microsoft.com/office/drawing/2014/main" id="{A95DBF07-3CD1-4DDE-9A1A-D0E171973E18}"/>
              </a:ext>
            </a:extLst>
          </p:cNvPr>
          <p:cNvSpPr>
            <a:spLocks noGrp="1"/>
          </p:cNvSpPr>
          <p:nvPr>
            <p:ph type="ftr" sz="quarter" idx="21"/>
          </p:nvPr>
        </p:nvSpPr>
        <p:spPr/>
        <p:txBody>
          <a:body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1C4A7C89-2B79-461C-8BD1-C3E341EC7BC0}"/>
              </a:ext>
            </a:extLst>
          </p:cNvPr>
          <p:cNvSpPr>
            <a:spLocks noGrp="1"/>
          </p:cNvSpPr>
          <p:nvPr>
            <p:ph type="sldNum" sz="quarter" idx="22"/>
          </p:nvPr>
        </p:nvSpPr>
        <p:spPr/>
        <p:txBody>
          <a:bodyPr/>
          <a:lstStyle/>
          <a:p>
            <a:fld id="{E917DE0E-AFB1-41FD-BC35-27DB61CA125F}" type="slidenum">
              <a:rPr lang="en-AU" smtClean="0"/>
              <a:pPr/>
              <a:t>‹#›</a:t>
            </a:fld>
            <a:endParaRPr lang="en-AU" dirty="0"/>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92118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BE9733-BF94-4100-BC67-F6D1B238A113}"/>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F0CDDBB4-F82B-408D-A3AC-301DFBE50D71}"/>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86500" y="2677684"/>
            <a:ext cx="5219998" cy="16154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86500" y="4694142"/>
            <a:ext cx="5219996" cy="1615178"/>
          </a:xfrm>
          <a:prstGeom prst="rect">
            <a:avLst/>
          </a:prstGeom>
        </p:spPr>
        <p:txBody>
          <a:bodyPr/>
          <a:lstStyle>
            <a:lvl1pPr>
              <a:defRPr/>
            </a:lvl1pPr>
          </a:lstStyle>
          <a:p>
            <a:pPr lvl="0"/>
            <a:r>
              <a:rPr lang="en-US" dirty="0"/>
              <a:t> </a:t>
            </a:r>
            <a:endParaRPr lang="en-AU" dirty="0"/>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6286500" y="2279659"/>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86500" y="4401144"/>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279196"/>
            <a:ext cx="5183717"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800" y="4401144"/>
            <a:ext cx="5183717"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E99A2EF0-E71D-47A8-8995-F59268EA0BBD}"/>
              </a:ext>
            </a:extLst>
          </p:cNvPr>
          <p:cNvSpPr>
            <a:spLocks noGrp="1"/>
          </p:cNvSpPr>
          <p:nvPr>
            <p:ph type="dt" sz="half" idx="30"/>
          </p:nvPr>
        </p:nvSpPr>
        <p:spPr/>
        <p:txBody>
          <a:bodyPr/>
          <a:lstStyle/>
          <a:p>
            <a:pPr algn="l"/>
            <a:r>
              <a:rPr lang="en-US"/>
              <a:t>CRICOS code 00025B</a:t>
            </a:r>
            <a:endParaRPr lang="en-AU" dirty="0"/>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dirty="0"/>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60158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B4E54BAE-986D-4AFD-89E0-A19E4D265928}"/>
              </a:ext>
            </a:extLst>
          </p:cNvPr>
          <p:cNvSpPr>
            <a:spLocks noGrp="1"/>
          </p:cNvSpPr>
          <p:nvPr>
            <p:ph type="dt" sz="half" idx="16"/>
          </p:nvPr>
        </p:nvSpPr>
        <p:spPr/>
        <p:txBody>
          <a:bodyPr/>
          <a:lstStyle/>
          <a:p>
            <a:pPr algn="l"/>
            <a:r>
              <a:rPr lang="en-US"/>
              <a:t>CRICOS code 00025B</a:t>
            </a:r>
            <a:endParaRPr lang="en-AU" dirty="0"/>
          </a:p>
        </p:txBody>
      </p:sp>
      <p:sp>
        <p:nvSpPr>
          <p:cNvPr id="6" name="Footer Placeholder 5">
            <a:extLst>
              <a:ext uri="{FF2B5EF4-FFF2-40B4-BE49-F238E27FC236}">
                <a16:creationId xmlns:a16="http://schemas.microsoft.com/office/drawing/2014/main" id="{CBA1ABFD-9426-4AE2-BD85-21AAB157C5F4}"/>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43B82426-C548-4F44-88F3-0399BED6EAB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4" name="Picture 3">
            <a:extLst>
              <a:ext uri="{FF2B5EF4-FFF2-40B4-BE49-F238E27FC236}">
                <a16:creationId xmlns:a16="http://schemas.microsoft.com/office/drawing/2014/main" id="{A4A50E81-A697-4D2A-9C73-3BBE321DFC06}"/>
              </a:ext>
            </a:extLst>
          </p:cNvPr>
          <p:cNvPicPr>
            <a:picLocks noChangeAspect="1"/>
          </p:cNvPicPr>
          <p:nvPr userDrawn="1"/>
        </p:nvPicPr>
        <p:blipFill rotWithShape="1">
          <a:blip r:embed="rId2"/>
          <a:srcRect r="42155"/>
          <a:stretch/>
        </p:blipFill>
        <p:spPr>
          <a:xfrm>
            <a:off x="10271272" y="152896"/>
            <a:ext cx="1237347" cy="324000"/>
          </a:xfrm>
          <a:prstGeom prst="rect">
            <a:avLst/>
          </a:prstGeom>
        </p:spPr>
      </p:pic>
    </p:spTree>
    <p:extLst>
      <p:ext uri="{BB962C8B-B14F-4D97-AF65-F5344CB8AC3E}">
        <p14:creationId xmlns:p14="http://schemas.microsoft.com/office/powerpoint/2010/main" val="2335139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p:nvPr>
        </p:nvSpPr>
        <p:spPr>
          <a:xfrm>
            <a:off x="694800" y="1082188"/>
            <a:ext cx="10744005" cy="720081"/>
          </a:xfrm>
        </p:spPr>
        <p:txBody>
          <a:bodyPr anchor="b">
            <a:noAutofit/>
          </a:bodyPr>
          <a:lstStyle>
            <a:lvl1pPr>
              <a:lnSpc>
                <a:spcPts val="5040"/>
              </a:lnSpc>
              <a:defRPr sz="4200">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bg1"/>
                </a:solidFill>
              </a:defRPr>
            </a:lvl1pPr>
          </a:lstStyle>
          <a:p>
            <a:pPr lvl="0"/>
            <a:r>
              <a:rPr lang="en-US" dirty="0"/>
              <a:t>Click to edit </a:t>
            </a:r>
            <a:br>
              <a:rPr lang="en-US" dirty="0"/>
            </a:br>
            <a:r>
              <a:rPr lang="en-US" dirty="0"/>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0595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tx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694800" y="1082188"/>
            <a:ext cx="5209113" cy="720081"/>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6092454" y="923051"/>
            <a:ext cx="6101952"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22177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412776"/>
            <a:ext cx="10972800" cy="648072"/>
          </a:xfrm>
        </p:spPr>
        <p:txBody>
          <a:bodyPr/>
          <a:lstStyle>
            <a:lvl1pPr algn="l">
              <a:defRPr sz="2800" b="1">
                <a:solidFill>
                  <a:srgbClr val="3B229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609600" y="2276873"/>
            <a:ext cx="10972800" cy="3849291"/>
          </a:xfrm>
        </p:spPr>
        <p:txBody>
          <a:bodyPr/>
          <a:lstStyle>
            <a:lvl1pPr marL="342900" indent="-342900">
              <a:buFont typeface="Arial" panose="020B0604020202020204" pitchFamily="34" charset="0"/>
              <a:buChar cha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574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5" descr="Regular TSXPO Purple Backgrou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64652" y="5661025"/>
            <a:ext cx="2381249"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551930"/>
            <a:ext cx="10972800" cy="508918"/>
          </a:xfrm>
        </p:spPr>
        <p:txBody>
          <a:bodyPr/>
          <a:lstStyle/>
          <a:p>
            <a:r>
              <a:rPr lang="en-US"/>
              <a:t>Click to edit Master title style</a:t>
            </a:r>
            <a:endParaRPr lang="en-AU"/>
          </a:p>
        </p:txBody>
      </p:sp>
      <p:sp>
        <p:nvSpPr>
          <p:cNvPr id="5" name="Content Placeholder 2"/>
          <p:cNvSpPr>
            <a:spLocks noGrp="1"/>
          </p:cNvSpPr>
          <p:nvPr>
            <p:ph idx="1"/>
          </p:nvPr>
        </p:nvSpPr>
        <p:spPr>
          <a:xfrm>
            <a:off x="609600" y="2276873"/>
            <a:ext cx="10972800" cy="3849291"/>
          </a:xfrm>
        </p:spPr>
        <p:txBody>
          <a:bodyPr/>
          <a:lstStyle>
            <a:lvl1pPr marL="342900" indent="-342900">
              <a:buFont typeface="Arial" panose="020B0604020202020204" pitchFamily="34" charset="0"/>
              <a:buChar char="•"/>
              <a:defRPr sz="1600"/>
            </a:lvl1pPr>
            <a:lvl2pPr>
              <a:defRPr sz="1400"/>
            </a:lvl2pPr>
            <a:lvl3pPr>
              <a:defRPr sz="1200"/>
            </a:lvl3pPr>
            <a:lvl4pPr>
              <a:defRPr sz="11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7460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a:xfrm>
            <a:off x="0" y="0"/>
            <a:ext cx="12192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a:stretch>
            <a:fillRect/>
          </a:stretch>
        </p:blipFill>
        <p:spPr>
          <a:xfrm>
            <a:off x="8309692" y="275999"/>
            <a:ext cx="3204000" cy="472463"/>
          </a:xfrm>
          <a:prstGeom prst="rect">
            <a:avLst/>
          </a:prstGeom>
        </p:spPr>
      </p:pic>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F070BDDD-4427-48C1-9206-C4CC3FAE8AD1}"/>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419216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with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687D-A4A4-448E-9A93-005DA39DD94C}"/>
              </a:ext>
            </a:extLst>
          </p:cNvPr>
          <p:cNvSpPr>
            <a:spLocks noGrp="1"/>
          </p:cNvSpPr>
          <p:nvPr>
            <p:ph type="title"/>
          </p:nvPr>
        </p:nvSpPr>
        <p:spPr>
          <a:xfrm>
            <a:off x="720000" y="1268760"/>
            <a:ext cx="5183717" cy="733358"/>
          </a:xfrm>
        </p:spPr>
        <p:txBody>
          <a:bodyPr>
            <a:noAutofit/>
          </a:bodyPr>
          <a:lstStyle>
            <a:lvl1pPr>
              <a:defRPr sz="2400"/>
            </a:lvl1pPr>
          </a:lstStyle>
          <a:p>
            <a:r>
              <a:rPr lang="en-US"/>
              <a:t>Click to edit Master title style</a:t>
            </a:r>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 | The University of Queensland</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8" name="Picture Placeholder 7">
            <a:extLst>
              <a:ext uri="{FF2B5EF4-FFF2-40B4-BE49-F238E27FC236}">
                <a16:creationId xmlns:a16="http://schemas.microsoft.com/office/drawing/2014/main" id="{A3229CEC-C71D-433D-82AD-EFA451F83B70}"/>
              </a:ext>
            </a:extLst>
          </p:cNvPr>
          <p:cNvSpPr>
            <a:spLocks noGrp="1"/>
          </p:cNvSpPr>
          <p:nvPr>
            <p:ph type="pic" sz="quarter" idx="14" hasCustomPrompt="1"/>
          </p:nvPr>
        </p:nvSpPr>
        <p:spPr>
          <a:xfrm>
            <a:off x="6877603" y="1268760"/>
            <a:ext cx="4594731" cy="4570252"/>
          </a:xfrm>
          <a:prstGeom prst="rect">
            <a:avLst/>
          </a:prstGeom>
          <a:solidFill>
            <a:schemeClr val="bg2"/>
          </a:solidFill>
        </p:spPr>
        <p:txBody>
          <a:bodyPr anchor="ctr">
            <a:normAutofit/>
          </a:bodyPr>
          <a:lstStyle>
            <a:lvl1pPr algn="ctr">
              <a:defRPr sz="1200"/>
            </a:lvl1pPr>
          </a:lstStyle>
          <a:p>
            <a:r>
              <a:rPr lang="en-AU" dirty="0"/>
              <a:t> Click icon to insert picture</a:t>
            </a:r>
          </a:p>
          <a:p>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720000" y="2132857"/>
            <a:ext cx="5173133" cy="4175869"/>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100"/>
              </a:spcAft>
              <a:defRPr lang="en-US" dirty="0" smtClean="0"/>
            </a:lvl5pPr>
            <a:lvl6pPr>
              <a:defRPr lang="en-AU" dirty="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4140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dirty="0"/>
              <a:t>[Divider title]</a:t>
            </a:r>
            <a:endParaRPr lang="en-AU" dirty="0"/>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a:stretch>
            <a:fillRect/>
          </a:stretch>
        </p:blipFill>
        <p:spPr>
          <a:xfrm>
            <a:off x="8309692" y="275999"/>
            <a:ext cx="3204000" cy="472463"/>
          </a:xfrm>
          <a:prstGeom prst="rect">
            <a:avLst/>
          </a:prstGeom>
        </p:spPr>
      </p:pic>
    </p:spTree>
    <p:extLst>
      <p:ext uri="{BB962C8B-B14F-4D97-AF65-F5344CB8AC3E}">
        <p14:creationId xmlns:p14="http://schemas.microsoft.com/office/powerpoint/2010/main" val="2819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a:xfrm>
            <a:off x="2" y="4076700"/>
            <a:ext cx="3407833"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Rectangle 8">
            <a:extLst>
              <a:ext uri="{FF2B5EF4-FFF2-40B4-BE49-F238E27FC236}">
                <a16:creationId xmlns:a16="http://schemas.microsoft.com/office/drawing/2014/main" id="{C31ECE3F-0C43-444E-9F0C-B23F8D3935D2}"/>
              </a:ext>
            </a:extLst>
          </p:cNvPr>
          <p:cNvSpPr/>
          <p:nvPr userDrawn="1"/>
        </p:nvSpPr>
        <p:spPr>
          <a:xfrm>
            <a:off x="9192249" y="5584173"/>
            <a:ext cx="2999415"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695326" y="1700811"/>
            <a:ext cx="10768680" cy="1224137"/>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695326" y="3113744"/>
            <a:ext cx="10768680" cy="2043451"/>
          </a:xfrm>
          <a:prstGeom prst="rect">
            <a:avLst/>
          </a:prstGeom>
        </p:spPr>
        <p:txBody>
          <a:bodyPr>
            <a:normAutofit/>
          </a:bodyPr>
          <a:lstStyle>
            <a:lvl1pPr marL="0" indent="0">
              <a:lnSpc>
                <a:spcPts val="3240"/>
              </a:lnSpc>
              <a:buNone/>
              <a:defRPr sz="2700">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59789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700213"/>
            <a:ext cx="10801350"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dirty="0"/>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3" name="Date Placeholder 2">
            <a:extLst>
              <a:ext uri="{FF2B5EF4-FFF2-40B4-BE49-F238E27FC236}">
                <a16:creationId xmlns:a16="http://schemas.microsoft.com/office/drawing/2014/main" id="{B8C5A752-ADE5-45BF-9096-CA364AC58F30}"/>
              </a:ext>
            </a:extLst>
          </p:cNvPr>
          <p:cNvSpPr>
            <a:spLocks noGrp="1"/>
          </p:cNvSpPr>
          <p:nvPr>
            <p:ph type="dt" sz="half" idx="16"/>
          </p:nvPr>
        </p:nvSpPr>
        <p:spPr/>
        <p:txBody>
          <a:bodyPr/>
          <a:lstStyle/>
          <a:p>
            <a:pPr algn="l"/>
            <a:r>
              <a:rPr lang="en-US"/>
              <a:t>CRICOS code 00025B</a:t>
            </a:r>
            <a:endParaRPr lang="en-AU" dirty="0"/>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3" name="Content Placeholder 2"/>
          <p:cNvSpPr>
            <a:spLocks noGrp="1"/>
          </p:cNvSpPr>
          <p:nvPr>
            <p:ph sz="half" idx="1"/>
          </p:nvPr>
        </p:nvSpPr>
        <p:spPr>
          <a:xfrm>
            <a:off x="695325" y="1700213"/>
            <a:ext cx="5218859"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2400" dirty="0"/>
            </a:lvl5pPr>
            <a:lvl6pPr>
              <a:defRPr lang="en-AU" sz="2000" dirty="0"/>
            </a:lvl6pPr>
            <a:lvl7pPr>
              <a:defRPr lang="en-AU" dirty="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619" y="1700213"/>
            <a:ext cx="5220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780A540D-5E1B-4B0D-A881-660BC8BFB2C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Footer Placeholder 2">
            <a:extLst>
              <a:ext uri="{FF2B5EF4-FFF2-40B4-BE49-F238E27FC236}">
                <a16:creationId xmlns:a16="http://schemas.microsoft.com/office/drawing/2014/main" id="{2C08227A-03B4-4127-BD41-5A40903BC3A5}"/>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816DE1F6-7D39-4943-8CEF-C64A18EBD2AB}"/>
              </a:ext>
            </a:extLst>
          </p:cNvPr>
          <p:cNvSpPr>
            <a:spLocks noGrp="1"/>
          </p:cNvSpPr>
          <p:nvPr>
            <p:ph type="dt" sz="half" idx="12"/>
          </p:nvPr>
        </p:nvSpPr>
        <p:spPr/>
        <p:txBody>
          <a:bodyPr/>
          <a:lstStyle/>
          <a:p>
            <a:pPr algn="l"/>
            <a:r>
              <a:rPr lang="en-US"/>
              <a:t>CRICOS code 00025B</a:t>
            </a:r>
            <a:endParaRPr lang="en-AU" dirty="0"/>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695326" y="2276872"/>
            <a:ext cx="10801350"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7" name="Date Placeholder 6">
            <a:extLst>
              <a:ext uri="{FF2B5EF4-FFF2-40B4-BE49-F238E27FC236}">
                <a16:creationId xmlns:a16="http://schemas.microsoft.com/office/drawing/2014/main" id="{6F1F225F-30EA-4FE3-AAEE-39A8613C3BF9}"/>
              </a:ext>
            </a:extLst>
          </p:cNvPr>
          <p:cNvSpPr>
            <a:spLocks noGrp="1"/>
          </p:cNvSpPr>
          <p:nvPr>
            <p:ph type="dt" sz="half" idx="17"/>
          </p:nvPr>
        </p:nvSpPr>
        <p:spPr/>
        <p:txBody>
          <a:bodyPr/>
          <a:lstStyle/>
          <a:p>
            <a:pPr algn="l"/>
            <a:r>
              <a:rPr lang="en-US"/>
              <a:t>CRICOS code 00025B</a:t>
            </a:r>
            <a:endParaRPr lang="en-AU" dirty="0"/>
          </a:p>
        </p:txBody>
      </p:sp>
      <p:sp>
        <p:nvSpPr>
          <p:cNvPr id="9" name="Footer Placeholder 8">
            <a:extLst>
              <a:ext uri="{FF2B5EF4-FFF2-40B4-BE49-F238E27FC236}">
                <a16:creationId xmlns:a16="http://schemas.microsoft.com/office/drawing/2014/main" id="{C01892FA-066D-4596-B743-D8D2030EB9FC}"/>
              </a:ext>
            </a:extLst>
          </p:cNvPr>
          <p:cNvSpPr>
            <a:spLocks noGrp="1"/>
          </p:cNvSpPr>
          <p:nvPr>
            <p:ph type="ftr" sz="quarter" idx="18"/>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B8B70BFB-816B-4C14-96C9-17BEC65A5292}"/>
              </a:ext>
            </a:extLst>
          </p:cNvPr>
          <p:cNvSpPr>
            <a:spLocks noGrp="1"/>
          </p:cNvSpPr>
          <p:nvPr>
            <p:ph type="sldNum" sz="quarter" idx="19"/>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7176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1052736"/>
            <a:ext cx="10801350" cy="469056"/>
          </a:xfrm>
          <a:prstGeom prst="rect">
            <a:avLst/>
          </a:prstGeom>
        </p:spPr>
        <p:txBody>
          <a:bodyPr vert="horz" lIns="0" tIns="0" rIns="0" bIns="0" rtlCol="0" anchor="ctr">
            <a:normAutofit/>
          </a:bodyPr>
          <a:lstStyle/>
          <a:p>
            <a:r>
              <a:rPr lang="en-US" dirty="0"/>
              <a:t>[Title]</a:t>
            </a:r>
            <a:endParaRPr lang="en-AU" dirty="0"/>
          </a:p>
        </p:txBody>
      </p:sp>
      <p:sp>
        <p:nvSpPr>
          <p:cNvPr id="6" name="Footer Placeholder 4"/>
          <p:cNvSpPr>
            <a:spLocks noGrp="1"/>
          </p:cNvSpPr>
          <p:nvPr>
            <p:ph type="ftr" sz="quarter" idx="3"/>
          </p:nvPr>
        </p:nvSpPr>
        <p:spPr>
          <a:xfrm>
            <a:off x="695326" y="6519171"/>
            <a:ext cx="3360109" cy="240219"/>
          </a:xfrm>
          <a:prstGeom prst="rect">
            <a:avLst/>
          </a:prstGeom>
        </p:spPr>
        <p:txBody>
          <a:bodyPr vert="horz" lIns="0" tIns="0" rIns="0" bIns="0" rtlCol="0" anchor="ctr"/>
          <a:lstStyle>
            <a:lvl1pPr algn="l">
              <a:defRPr sz="800" b="0">
                <a:solidFill>
                  <a:schemeClr val="tx1"/>
                </a:solidFill>
              </a:defRPr>
            </a:lvl1pPr>
          </a:lstStyle>
          <a:p>
            <a:r>
              <a:rPr lang="en-AU" dirty="0"/>
              <a:t>Presentation Title | Date</a:t>
            </a:r>
          </a:p>
        </p:txBody>
      </p:sp>
      <p:sp>
        <p:nvSpPr>
          <p:cNvPr id="7" name="Slide Number Placeholder 5"/>
          <p:cNvSpPr>
            <a:spLocks noGrp="1"/>
          </p:cNvSpPr>
          <p:nvPr>
            <p:ph type="sldNum" sz="quarter" idx="4"/>
          </p:nvPr>
        </p:nvSpPr>
        <p:spPr>
          <a:xfrm>
            <a:off x="11208568" y="6519171"/>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dirty="0"/>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695326" y="1700213"/>
            <a:ext cx="10801349" cy="460851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8112488" y="6518190"/>
            <a:ext cx="2376000" cy="241200"/>
          </a:xfrm>
          <a:prstGeom prst="rect">
            <a:avLst/>
          </a:prstGeom>
        </p:spPr>
        <p:txBody>
          <a:bodyPr vert="horz" lIns="0" tIns="0" rIns="0" bIns="0" rtlCol="0" anchor="ctr"/>
          <a:lstStyle>
            <a:lvl1pPr algn="l">
              <a:defRPr sz="800">
                <a:solidFill>
                  <a:schemeClr val="tx1"/>
                </a:solidFill>
              </a:defRPr>
            </a:lvl1pPr>
          </a:lstStyle>
          <a:p>
            <a:r>
              <a:rPr lang="en-US"/>
              <a:t>CRICOS code 00025B</a:t>
            </a:r>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83" r:id="rId3"/>
    <p:sldLayoutId id="2147483774" r:id="rId4"/>
    <p:sldLayoutId id="2147483792" r:id="rId5"/>
    <p:sldLayoutId id="2147483775" r:id="rId6"/>
    <p:sldLayoutId id="2147483650" r:id="rId7"/>
    <p:sldLayoutId id="2147483652" r:id="rId8"/>
    <p:sldLayoutId id="2147483778" r:id="rId9"/>
    <p:sldLayoutId id="2147483779" r:id="rId10"/>
    <p:sldLayoutId id="2147483728" r:id="rId11"/>
    <p:sldLayoutId id="2147483784" r:id="rId12"/>
    <p:sldLayoutId id="2147483656" r:id="rId13"/>
    <p:sldLayoutId id="2147483732" r:id="rId14"/>
    <p:sldLayoutId id="2147483793" r:id="rId15"/>
    <p:sldLayoutId id="2147483657" r:id="rId16"/>
    <p:sldLayoutId id="2147483765" r:id="rId17"/>
    <p:sldLayoutId id="2147483787" r:id="rId18"/>
    <p:sldLayoutId id="2147483788" r:id="rId19"/>
    <p:sldLayoutId id="2147483794" r:id="rId20"/>
    <p:sldLayoutId id="2147483795" r:id="rId21"/>
    <p:sldLayoutId id="2147483796" r:id="rId22"/>
    <p:sldLayoutId id="2147483791" r:id="rId23"/>
    <p:sldLayoutId id="2147483797" r:id="rId24"/>
    <p:sldLayoutId id="2147483790" r:id="rId25"/>
    <p:sldLayoutId id="2147483798" r:id="rId26"/>
    <p:sldLayoutId id="2147483768" r:id="rId27"/>
    <p:sldLayoutId id="2147483769" r:id="rId28"/>
    <p:sldLayoutId id="2147483770" r:id="rId29"/>
    <p:sldLayoutId id="2147483771" r:id="rId30"/>
    <p:sldLayoutId id="2147483789" r:id="rId31"/>
    <p:sldLayoutId id="2147483776" r:id="rId32"/>
    <p:sldLayoutId id="2147483777" r:id="rId33"/>
    <p:sldLayoutId id="2147483654" r:id="rId34"/>
    <p:sldLayoutId id="2147483785" r:id="rId35"/>
    <p:sldLayoutId id="2147483780" r:id="rId36"/>
    <p:sldLayoutId id="2147483782" r:id="rId37"/>
    <p:sldLayoutId id="2147483799" r:id="rId38"/>
    <p:sldLayoutId id="2147483800" r:id="rId39"/>
    <p:sldLayoutId id="2147483801"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6" orient="horz" pos="3974" userDrawn="1">
          <p15:clr>
            <a:srgbClr val="F26B43"/>
          </p15:clr>
        </p15:guide>
        <p15:guide id="7" orient="horz" pos="663" userDrawn="1">
          <p15:clr>
            <a:srgbClr val="F26B43"/>
          </p15:clr>
        </p15:guide>
        <p15:guide id="9" pos="3961" userDrawn="1">
          <p15:clr>
            <a:srgbClr val="F26B43"/>
          </p15:clr>
        </p15:guide>
        <p15:guide id="10" pos="3719" userDrawn="1">
          <p15:clr>
            <a:srgbClr val="F26B43"/>
          </p15:clr>
        </p15:guide>
        <p15:guide id="11" orient="horz" pos="4110" userDrawn="1">
          <p15:clr>
            <a:srgbClr val="F26B43"/>
          </p15:clr>
        </p15:guide>
        <p15:guide id="13" pos="7242" userDrawn="1">
          <p15:clr>
            <a:srgbClr val="F26B43"/>
          </p15:clr>
        </p15:guide>
        <p15:guide id="14" orient="horz" pos="981" userDrawn="1">
          <p15:clr>
            <a:srgbClr val="F26B43"/>
          </p15:clr>
        </p15:guide>
        <p15:guide id="15" pos="2772" userDrawn="1">
          <p15:clr>
            <a:srgbClr val="F26B43"/>
          </p15:clr>
        </p15:guide>
        <p15:guide id="16" pos="2570" userDrawn="1">
          <p15:clr>
            <a:srgbClr val="F26B43"/>
          </p15:clr>
        </p15:guide>
        <p15:guide id="17" pos="5110" userDrawn="1">
          <p15:clr>
            <a:srgbClr val="F26B43"/>
          </p15:clr>
        </p15:guide>
        <p15:guide id="18" pos="4908" userDrawn="1">
          <p15:clr>
            <a:srgbClr val="F26B43"/>
          </p15:clr>
        </p15:guide>
        <p15:guide id="19" orient="horz" pos="10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917DE0E-AFB1-41FD-BC35-27DB61CA125F}" type="slidenum">
              <a:rPr lang="en-AU" smtClean="0"/>
              <a:pPr/>
              <a:t>1</a:t>
            </a:fld>
            <a:endParaRPr lang="en-AU" dirty="0"/>
          </a:p>
        </p:txBody>
      </p:sp>
      <p:sp>
        <p:nvSpPr>
          <p:cNvPr id="5" name="Date Placeholder 4"/>
          <p:cNvSpPr>
            <a:spLocks noGrp="1"/>
          </p:cNvSpPr>
          <p:nvPr>
            <p:ph type="dt" sz="half" idx="16"/>
          </p:nvPr>
        </p:nvSpPr>
        <p:spPr/>
        <p:txBody>
          <a:bodyPr/>
          <a:lstStyle/>
          <a:p>
            <a:pPr algn="l"/>
            <a:r>
              <a:rPr lang="en-US"/>
              <a:t>CRICOS code 00025B</a:t>
            </a:r>
            <a:endParaRPr lang="en-AU" dirty="0"/>
          </a:p>
        </p:txBody>
      </p:sp>
      <p:sp>
        <p:nvSpPr>
          <p:cNvPr id="7" name="Text Placeholder 6"/>
          <p:cNvSpPr>
            <a:spLocks noGrp="1"/>
          </p:cNvSpPr>
          <p:nvPr>
            <p:ph type="body" sz="quarter" idx="13"/>
          </p:nvPr>
        </p:nvSpPr>
        <p:spPr>
          <a:xfrm>
            <a:off x="810803" y="4636784"/>
            <a:ext cx="7089891" cy="2221216"/>
          </a:xfrm>
        </p:spPr>
        <p:txBody>
          <a:bodyPr>
            <a:normAutofit/>
          </a:bodyPr>
          <a:lstStyle/>
          <a:p>
            <a:r>
              <a:rPr lang="en-US" sz="2200" b="1" dirty="0"/>
              <a:t>Andrea Strachan</a:t>
            </a:r>
          </a:p>
          <a:p>
            <a:r>
              <a:rPr lang="en-US" sz="2200" dirty="0"/>
              <a:t>Director, Student Services &amp; </a:t>
            </a:r>
          </a:p>
          <a:p>
            <a:r>
              <a:rPr lang="en-US" sz="2200" dirty="0"/>
              <a:t>Mental Health Strategy Implementation Board</a:t>
            </a:r>
          </a:p>
        </p:txBody>
      </p:sp>
      <p:sp>
        <p:nvSpPr>
          <p:cNvPr id="8" name="Title 7"/>
          <p:cNvSpPr>
            <a:spLocks noGrp="1"/>
          </p:cNvSpPr>
          <p:nvPr>
            <p:ph type="title"/>
          </p:nvPr>
        </p:nvSpPr>
        <p:spPr>
          <a:xfrm>
            <a:off x="847883" y="1628800"/>
            <a:ext cx="6760285" cy="469056"/>
          </a:xfrm>
        </p:spPr>
        <p:txBody>
          <a:bodyPr>
            <a:noAutofit/>
          </a:bodyPr>
          <a:lstStyle/>
          <a:p>
            <a:r>
              <a:rPr lang="en-US" sz="4000" i="1" dirty="0"/>
              <a:t>Case Study</a:t>
            </a:r>
            <a:r>
              <a:rPr lang="en-US" sz="4000" dirty="0"/>
              <a:t/>
            </a:r>
            <a:br>
              <a:rPr lang="en-US" sz="4000" dirty="0"/>
            </a:br>
            <a:r>
              <a:rPr lang="en-US" sz="4000" dirty="0"/>
              <a:t>The University of Queensland’s</a:t>
            </a:r>
            <a:br>
              <a:rPr lang="en-US" sz="4000" dirty="0"/>
            </a:br>
            <a:r>
              <a:rPr lang="en-US" sz="4000" dirty="0"/>
              <a:t>Mental Health Strategy</a:t>
            </a:r>
          </a:p>
        </p:txBody>
      </p:sp>
      <p:sp>
        <p:nvSpPr>
          <p:cNvPr id="2" name="Picture Placeholder 1"/>
          <p:cNvSpPr>
            <a:spLocks noGrp="1"/>
          </p:cNvSpPr>
          <p:nvPr>
            <p:ph type="pic" sz="quarter" idx="18"/>
          </p:nvPr>
        </p:nvSpPr>
        <p:spPr/>
      </p:sp>
      <p:pic>
        <p:nvPicPr>
          <p:cNvPr id="9" name="Picture Placeholder 15">
            <a:extLst>
              <a:ext uri="{FF2B5EF4-FFF2-40B4-BE49-F238E27FC236}">
                <a16:creationId xmlns:a16="http://schemas.microsoft.com/office/drawing/2014/main" id="{CEF3238E-FA66-B442-9901-32232283BD6A}"/>
              </a:ext>
            </a:extLst>
          </p:cNvPr>
          <p:cNvPicPr>
            <a:picLocks noChangeAspect="1"/>
          </p:cNvPicPr>
          <p:nvPr/>
        </p:nvPicPr>
        <p:blipFill>
          <a:blip r:embed="rId3"/>
          <a:srcRect l="17517" r="17517"/>
          <a:stretch>
            <a:fillRect/>
          </a:stretch>
        </p:blipFill>
        <p:spPr>
          <a:xfrm>
            <a:off x="7692538" y="0"/>
            <a:ext cx="4504607" cy="702940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pic>
    </p:spTree>
    <p:extLst>
      <p:ext uri="{BB962C8B-B14F-4D97-AF65-F5344CB8AC3E}">
        <p14:creationId xmlns:p14="http://schemas.microsoft.com/office/powerpoint/2010/main" val="8089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CEF3238E-FA66-B442-9901-32232283BD6A}"/>
              </a:ext>
            </a:extLst>
          </p:cNvPr>
          <p:cNvPicPr>
            <a:picLocks noGrp="1" noChangeAspect="1"/>
          </p:cNvPicPr>
          <p:nvPr>
            <p:ph type="pic" sz="quarter" idx="18"/>
          </p:nvPr>
        </p:nvPicPr>
        <p:blipFill>
          <a:blip r:embed="rId3"/>
          <a:srcRect/>
          <a:stretch/>
        </p:blipFill>
        <p:spPr>
          <a:xfrm>
            <a:off x="6099776" y="620766"/>
            <a:ext cx="6096132" cy="6235835"/>
          </a:xfrm>
        </p:spPr>
      </p:pic>
      <p:sp>
        <p:nvSpPr>
          <p:cNvPr id="6" name="Footer Placeholder 5">
            <a:extLst>
              <a:ext uri="{FF2B5EF4-FFF2-40B4-BE49-F238E27FC236}">
                <a16:creationId xmlns:a16="http://schemas.microsoft.com/office/drawing/2014/main" id="{BB3CA2D4-592D-3249-B03E-96AFA1BA349A}"/>
              </a:ext>
            </a:extLst>
          </p:cNvPr>
          <p:cNvSpPr>
            <a:spLocks noGrp="1"/>
          </p:cNvSpPr>
          <p:nvPr>
            <p:ph type="ftr" sz="quarter" idx="10"/>
          </p:nvPr>
        </p:nvSpPr>
        <p:spPr/>
        <p:txBody>
          <a:bodyPr/>
          <a:lstStyle/>
          <a:p>
            <a:r>
              <a:rPr lang="en-AU" dirty="0"/>
              <a:t>The University of Queensland | Mental Health Strategy</a:t>
            </a:r>
          </a:p>
          <a:p>
            <a:endParaRPr lang="en-AU" dirty="0"/>
          </a:p>
        </p:txBody>
      </p:sp>
      <p:sp>
        <p:nvSpPr>
          <p:cNvPr id="7" name="Slide Number Placeholder 6">
            <a:extLst>
              <a:ext uri="{FF2B5EF4-FFF2-40B4-BE49-F238E27FC236}">
                <a16:creationId xmlns:a16="http://schemas.microsoft.com/office/drawing/2014/main" id="{645A9E1B-6339-4C43-B5D1-D0ADB5D6B294}"/>
              </a:ext>
            </a:extLst>
          </p:cNvPr>
          <p:cNvSpPr>
            <a:spLocks noGrp="1"/>
          </p:cNvSpPr>
          <p:nvPr>
            <p:ph type="sldNum" sz="quarter" idx="11"/>
          </p:nvPr>
        </p:nvSpPr>
        <p:spPr/>
        <p:txBody>
          <a:bodyPr/>
          <a:lstStyle/>
          <a:p>
            <a:fld id="{E917DE0E-AFB1-41FD-BC35-27DB61CA125F}" type="slidenum">
              <a:rPr lang="en-AU" smtClean="0"/>
              <a:pPr/>
              <a:t>2</a:t>
            </a:fld>
            <a:endParaRPr lang="en-AU" dirty="0"/>
          </a:p>
        </p:txBody>
      </p:sp>
      <p:sp>
        <p:nvSpPr>
          <p:cNvPr id="2" name="Content Placeholder 1">
            <a:extLst>
              <a:ext uri="{FF2B5EF4-FFF2-40B4-BE49-F238E27FC236}">
                <a16:creationId xmlns:a16="http://schemas.microsoft.com/office/drawing/2014/main" id="{89E4357E-EE6D-6D48-98B7-1013D8277370}"/>
              </a:ext>
            </a:extLst>
          </p:cNvPr>
          <p:cNvSpPr>
            <a:spLocks noGrp="1"/>
          </p:cNvSpPr>
          <p:nvPr>
            <p:ph type="body" sz="quarter" idx="15"/>
          </p:nvPr>
        </p:nvSpPr>
        <p:spPr/>
        <p:txBody>
          <a:bodyPr>
            <a:noAutofit/>
          </a:bodyPr>
          <a:lstStyle/>
          <a:p>
            <a:pPr marL="457200" indent="-457200">
              <a:buFont typeface="Wingdings" panose="05000000000000000000" pitchFamily="2" charset="2"/>
              <a:buChar char="§"/>
            </a:pPr>
            <a:r>
              <a:rPr lang="en-US" sz="2800" dirty="0"/>
              <a:t>Established in 1909</a:t>
            </a:r>
          </a:p>
          <a:p>
            <a:pPr marL="457200" indent="-457200">
              <a:buFont typeface="Wingdings" panose="05000000000000000000" pitchFamily="2" charset="2"/>
              <a:buChar char="§"/>
            </a:pPr>
            <a:r>
              <a:rPr lang="en-US" sz="2800" dirty="0"/>
              <a:t>3 campuses</a:t>
            </a:r>
          </a:p>
          <a:p>
            <a:pPr marL="457200" indent="-457200">
              <a:buFont typeface="Wingdings" panose="05000000000000000000" pitchFamily="2" charset="2"/>
              <a:buChar char="§"/>
            </a:pPr>
            <a:r>
              <a:rPr lang="en-US" sz="2800" dirty="0"/>
              <a:t>6 Faculties/4 Institutes</a:t>
            </a:r>
          </a:p>
          <a:p>
            <a:pPr marL="457200" indent="-457200">
              <a:buFont typeface="Wingdings" panose="05000000000000000000" pitchFamily="2" charset="2"/>
              <a:buChar char="§"/>
            </a:pPr>
            <a:r>
              <a:rPr lang="en-US" sz="2800" dirty="0"/>
              <a:t>53,600 FTE students </a:t>
            </a:r>
          </a:p>
          <a:p>
            <a:pPr marL="645750" lvl="2" indent="-285750"/>
            <a:r>
              <a:rPr lang="en-US" sz="2000" dirty="0"/>
              <a:t>18,600 postgraduate students </a:t>
            </a:r>
          </a:p>
          <a:p>
            <a:pPr marL="645750" lvl="2" indent="-285750"/>
            <a:r>
              <a:rPr lang="en-US" sz="2000" dirty="0"/>
              <a:t>18,000 international students </a:t>
            </a:r>
          </a:p>
          <a:p>
            <a:pPr marL="457200" indent="-457200">
              <a:buFont typeface="Wingdings" panose="05000000000000000000" pitchFamily="2" charset="2"/>
              <a:buChar char="§"/>
            </a:pPr>
            <a:r>
              <a:rPr lang="en-US" sz="2800" dirty="0" smtClean="0"/>
              <a:t>17,000 </a:t>
            </a:r>
            <a:r>
              <a:rPr lang="en-US" sz="2800" dirty="0"/>
              <a:t>staff</a:t>
            </a:r>
          </a:p>
          <a:p>
            <a:pPr>
              <a:spcBef>
                <a:spcPts val="0"/>
              </a:spcBef>
              <a:spcAft>
                <a:spcPts val="0"/>
              </a:spcAft>
            </a:pPr>
            <a:endParaRPr lang="en-US" sz="1400" dirty="0"/>
          </a:p>
        </p:txBody>
      </p:sp>
      <p:sp>
        <p:nvSpPr>
          <p:cNvPr id="5" name="Date Placeholder 4">
            <a:extLst>
              <a:ext uri="{FF2B5EF4-FFF2-40B4-BE49-F238E27FC236}">
                <a16:creationId xmlns:a16="http://schemas.microsoft.com/office/drawing/2014/main" id="{A95E99F7-AD2A-AD4D-A408-ED043850879C}"/>
              </a:ext>
            </a:extLst>
          </p:cNvPr>
          <p:cNvSpPr>
            <a:spLocks noGrp="1"/>
          </p:cNvSpPr>
          <p:nvPr>
            <p:ph type="dt" sz="half" idx="16"/>
          </p:nvPr>
        </p:nvSpPr>
        <p:spPr/>
        <p:txBody>
          <a:bodyPr/>
          <a:lstStyle/>
          <a:p>
            <a:pPr algn="l"/>
            <a:r>
              <a:rPr lang="en-US" dirty="0"/>
              <a:t>CRICOS code 00025B</a:t>
            </a:r>
            <a:endParaRPr lang="en-AU" dirty="0"/>
          </a:p>
        </p:txBody>
      </p:sp>
      <p:sp>
        <p:nvSpPr>
          <p:cNvPr id="3" name="Title 2">
            <a:extLst>
              <a:ext uri="{FF2B5EF4-FFF2-40B4-BE49-F238E27FC236}">
                <a16:creationId xmlns:a16="http://schemas.microsoft.com/office/drawing/2014/main" id="{82C9D559-DDD3-A748-B715-770A4800BC6D}"/>
              </a:ext>
            </a:extLst>
          </p:cNvPr>
          <p:cNvSpPr>
            <a:spLocks noGrp="1"/>
          </p:cNvSpPr>
          <p:nvPr>
            <p:ph type="title"/>
          </p:nvPr>
        </p:nvSpPr>
        <p:spPr/>
        <p:txBody>
          <a:bodyPr>
            <a:normAutofit fontScale="90000"/>
          </a:bodyPr>
          <a:lstStyle/>
          <a:p>
            <a:r>
              <a:rPr lang="en-AU" dirty="0"/>
              <a:t>The University of Queensland</a:t>
            </a:r>
          </a:p>
        </p:txBody>
      </p:sp>
    </p:spTree>
    <p:extLst>
      <p:ext uri="{BB962C8B-B14F-4D97-AF65-F5344CB8AC3E}">
        <p14:creationId xmlns:p14="http://schemas.microsoft.com/office/powerpoint/2010/main" val="255203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4D58278-F0F0-4BC2-BC0B-C20E4B238925"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018" y="665109"/>
            <a:ext cx="5725728" cy="616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quarter" idx="10"/>
          </p:nvPr>
        </p:nvSpPr>
        <p:spPr>
          <a:xfrm>
            <a:off x="695326" y="1700213"/>
            <a:ext cx="5544692" cy="4608512"/>
          </a:xfrm>
        </p:spPr>
        <p:txBody>
          <a:bodyPr>
            <a:normAutofit/>
          </a:bodyPr>
          <a:lstStyle/>
          <a:p>
            <a:pPr marL="285750" indent="-285750">
              <a:buFont typeface="Wingdings" panose="05000000000000000000" pitchFamily="2" charset="2"/>
              <a:buChar char="§"/>
            </a:pPr>
            <a:r>
              <a:rPr lang="en-AU" sz="2400" i="1" dirty="0"/>
              <a:t>By taking a whole of University approach, UQ set out to prioritise the mental health and wellbeing of the whole University community. </a:t>
            </a:r>
            <a:endParaRPr lang="en-AU" sz="2400" i="1" dirty="0" smtClean="0"/>
          </a:p>
          <a:p>
            <a:pPr marL="285750" indent="-285750">
              <a:buFont typeface="Wingdings" panose="05000000000000000000" pitchFamily="2" charset="2"/>
              <a:buChar char="§"/>
            </a:pPr>
            <a:endParaRPr lang="en-AU" sz="2000" dirty="0"/>
          </a:p>
          <a:p>
            <a:pPr marL="285750" indent="-285750">
              <a:buFont typeface="Wingdings" panose="05000000000000000000" pitchFamily="2" charset="2"/>
              <a:buChar char="§"/>
            </a:pPr>
            <a:r>
              <a:rPr lang="en-AU" sz="2400" dirty="0"/>
              <a:t>Uses a Stepped Care Approach</a:t>
            </a:r>
          </a:p>
          <a:p>
            <a:pPr marL="285750" indent="-285750">
              <a:buFont typeface="Wingdings" panose="05000000000000000000" pitchFamily="2" charset="2"/>
              <a:buChar char="§"/>
            </a:pPr>
            <a:r>
              <a:rPr lang="en-AU" sz="2400" dirty="0"/>
              <a:t>Strengths-Based</a:t>
            </a:r>
          </a:p>
          <a:p>
            <a:endParaRPr lang="en-AU" dirty="0"/>
          </a:p>
          <a:p>
            <a:endParaRPr lang="en-AU" dirty="0"/>
          </a:p>
        </p:txBody>
      </p:sp>
      <p:sp>
        <p:nvSpPr>
          <p:cNvPr id="3" name="Title 2"/>
          <p:cNvSpPr>
            <a:spLocks noGrp="1"/>
          </p:cNvSpPr>
          <p:nvPr>
            <p:ph type="title"/>
          </p:nvPr>
        </p:nvSpPr>
        <p:spPr/>
        <p:txBody>
          <a:bodyPr/>
          <a:lstStyle/>
          <a:p>
            <a:r>
              <a:rPr lang="en-AU" dirty="0"/>
              <a:t>UQ Mental Health Strategy</a:t>
            </a:r>
          </a:p>
        </p:txBody>
      </p:sp>
      <p:sp>
        <p:nvSpPr>
          <p:cNvPr id="5" name="Date Placeholder 4"/>
          <p:cNvSpPr>
            <a:spLocks noGrp="1"/>
          </p:cNvSpPr>
          <p:nvPr>
            <p:ph type="dt" sz="half" idx="16"/>
          </p:nvPr>
        </p:nvSpPr>
        <p:spPr/>
        <p:txBody>
          <a:bodyPr/>
          <a:lstStyle/>
          <a:p>
            <a:pPr algn="l"/>
            <a:r>
              <a:rPr lang="en-US"/>
              <a:t>CRICOS code 00025B</a:t>
            </a:r>
            <a:endParaRPr lang="en-AU" dirty="0"/>
          </a:p>
        </p:txBody>
      </p:sp>
      <p:sp>
        <p:nvSpPr>
          <p:cNvPr id="7" name="Slide Number Placeholder 6"/>
          <p:cNvSpPr>
            <a:spLocks noGrp="1"/>
          </p:cNvSpPr>
          <p:nvPr>
            <p:ph type="sldNum" sz="quarter" idx="18"/>
          </p:nvPr>
        </p:nvSpPr>
        <p:spPr/>
        <p:txBody>
          <a:bodyPr/>
          <a:lstStyle/>
          <a:p>
            <a:fld id="{E917DE0E-AFB1-41FD-BC35-27DB61CA125F}" type="slidenum">
              <a:rPr lang="en-AU" smtClean="0"/>
              <a:pPr/>
              <a:t>3</a:t>
            </a:fld>
            <a:endParaRPr lang="en-AU" dirty="0"/>
          </a:p>
        </p:txBody>
      </p:sp>
      <p:pic>
        <p:nvPicPr>
          <p:cNvPr id="10" name="Picture 9"/>
          <p:cNvPicPr>
            <a:picLocks noChangeAspect="1"/>
          </p:cNvPicPr>
          <p:nvPr/>
        </p:nvPicPr>
        <p:blipFill>
          <a:blip r:embed="rId4"/>
          <a:stretch>
            <a:fillRect/>
          </a:stretch>
        </p:blipFill>
        <p:spPr>
          <a:xfrm>
            <a:off x="-168696" y="6506565"/>
            <a:ext cx="3383573" cy="268247"/>
          </a:xfrm>
          <a:prstGeom prst="rect">
            <a:avLst/>
          </a:prstGeom>
        </p:spPr>
      </p:pic>
    </p:spTree>
    <p:extLst>
      <p:ext uri="{BB962C8B-B14F-4D97-AF65-F5344CB8AC3E}">
        <p14:creationId xmlns:p14="http://schemas.microsoft.com/office/powerpoint/2010/main" val="218521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dirty="0"/>
              <a:t>University of Queensland – Mental Health Case Study</a:t>
            </a:r>
          </a:p>
        </p:txBody>
      </p:sp>
      <p:sp>
        <p:nvSpPr>
          <p:cNvPr id="4" name="Slide Number Placeholder 3"/>
          <p:cNvSpPr>
            <a:spLocks noGrp="1"/>
          </p:cNvSpPr>
          <p:nvPr>
            <p:ph type="sldNum" sz="quarter" idx="11"/>
          </p:nvPr>
        </p:nvSpPr>
        <p:spPr/>
        <p:txBody>
          <a:bodyPr/>
          <a:lstStyle/>
          <a:p>
            <a:fld id="{E917DE0E-AFB1-41FD-BC35-27DB61CA125F}" type="slidenum">
              <a:rPr lang="en-AU" smtClean="0"/>
              <a:pPr/>
              <a:t>4</a:t>
            </a:fld>
            <a:endParaRPr lang="en-AU" dirty="0"/>
          </a:p>
        </p:txBody>
      </p:sp>
      <p:sp>
        <p:nvSpPr>
          <p:cNvPr id="6" name="Date Placeholder 5"/>
          <p:cNvSpPr>
            <a:spLocks noGrp="1"/>
          </p:cNvSpPr>
          <p:nvPr>
            <p:ph type="dt" sz="half" idx="16"/>
          </p:nvPr>
        </p:nvSpPr>
        <p:spPr/>
        <p:txBody>
          <a:bodyPr/>
          <a:lstStyle/>
          <a:p>
            <a:pPr algn="l"/>
            <a:r>
              <a:rPr lang="en-US"/>
              <a:t>CRICOS code 00025B</a:t>
            </a:r>
            <a:endParaRPr lang="en-AU" dirty="0"/>
          </a:p>
        </p:txBody>
      </p:sp>
      <p:sp>
        <p:nvSpPr>
          <p:cNvPr id="7" name="Text Placeholder 6"/>
          <p:cNvSpPr>
            <a:spLocks noGrp="1"/>
          </p:cNvSpPr>
          <p:nvPr>
            <p:ph type="body" sz="quarter" idx="17"/>
          </p:nvPr>
        </p:nvSpPr>
        <p:spPr/>
        <p:txBody>
          <a:bodyPr/>
          <a:lstStyle/>
          <a:p>
            <a:r>
              <a:rPr lang="en-AU" dirty="0"/>
              <a:t>www.uq.edu.au/mental-health</a:t>
            </a:r>
          </a:p>
        </p:txBody>
      </p:sp>
      <p:sp>
        <p:nvSpPr>
          <p:cNvPr id="8" name="Title 7"/>
          <p:cNvSpPr>
            <a:spLocks noGrp="1"/>
          </p:cNvSpPr>
          <p:nvPr>
            <p:ph type="title"/>
          </p:nvPr>
        </p:nvSpPr>
        <p:spPr>
          <a:xfrm>
            <a:off x="695326" y="1052736"/>
            <a:ext cx="9793162" cy="438015"/>
          </a:xfrm>
        </p:spPr>
        <p:txBody>
          <a:bodyPr>
            <a:normAutofit fontScale="90000"/>
          </a:bodyPr>
          <a:lstStyle/>
          <a:p>
            <a:r>
              <a:rPr lang="en-AU" dirty="0"/>
              <a:t>Mental Health Champions Network</a:t>
            </a:r>
          </a:p>
        </p:txBody>
      </p:sp>
      <p:pic>
        <p:nvPicPr>
          <p:cNvPr id="9" name="Picture 8">
            <a:extLst>
              <a:ext uri="{FF2B5EF4-FFF2-40B4-BE49-F238E27FC236}">
                <a16:creationId xmlns:a16="http://schemas.microsoft.com/office/drawing/2014/main" id="{3D5D53F7-D512-5040-9B0C-4C3CBCBA0D3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912424" y="4251012"/>
            <a:ext cx="2065645" cy="2057716"/>
          </a:xfrm>
          <a:prstGeom prst="rect">
            <a:avLst/>
          </a:prstGeom>
        </p:spPr>
      </p:pic>
      <p:sp>
        <p:nvSpPr>
          <p:cNvPr id="10" name="Rectangle 9"/>
          <p:cNvSpPr/>
          <p:nvPr/>
        </p:nvSpPr>
        <p:spPr>
          <a:xfrm>
            <a:off x="551384" y="1844824"/>
            <a:ext cx="9145016" cy="3970318"/>
          </a:xfrm>
          <a:prstGeom prst="rect">
            <a:avLst/>
          </a:prstGeom>
        </p:spPr>
        <p:txBody>
          <a:bodyPr wrap="square">
            <a:spAutoFit/>
          </a:bodyPr>
          <a:lstStyle/>
          <a:p>
            <a:endParaRPr lang="en-AU" sz="1200" b="1" dirty="0"/>
          </a:p>
          <a:p>
            <a:pPr marL="285750" indent="-285750">
              <a:buFont typeface="Wingdings" panose="05000000000000000000" pitchFamily="2" charset="2"/>
              <a:buChar char="§"/>
            </a:pPr>
            <a:r>
              <a:rPr lang="en-AU" sz="2400" b="1" dirty="0"/>
              <a:t>Mental Health Champions Network </a:t>
            </a:r>
            <a:r>
              <a:rPr lang="en-AU" sz="2400" dirty="0"/>
              <a:t>launched in June 2019</a:t>
            </a:r>
          </a:p>
          <a:p>
            <a:r>
              <a:rPr lang="en-AU" sz="2400" dirty="0"/>
              <a:t>	- 97 MH Champions on board (51% Staff)</a:t>
            </a:r>
          </a:p>
          <a:p>
            <a:endParaRPr lang="en-AU" sz="2400" b="1" dirty="0"/>
          </a:p>
          <a:p>
            <a:pPr marL="285750" indent="-285750">
              <a:buFont typeface="Wingdings" panose="05000000000000000000" pitchFamily="2" charset="2"/>
              <a:buChar char="§"/>
            </a:pPr>
            <a:r>
              <a:rPr lang="en-AU" sz="2400" b="1" dirty="0"/>
              <a:t>569 students and staff </a:t>
            </a:r>
            <a:r>
              <a:rPr lang="en-AU" sz="2400" dirty="0"/>
              <a:t>trained in MHFA or Supporting Students with MH Conditions.</a:t>
            </a:r>
          </a:p>
          <a:p>
            <a:r>
              <a:rPr lang="en-AU" sz="2400" i="1" dirty="0"/>
              <a:t>	(800 + from 2013-19 and 400+ students planned for 2020)</a:t>
            </a:r>
            <a:endParaRPr lang="en-AU" sz="2400" dirty="0"/>
          </a:p>
          <a:p>
            <a:endParaRPr lang="en-AU" sz="2400" dirty="0"/>
          </a:p>
          <a:p>
            <a:pPr marL="285750" indent="-285750">
              <a:buFont typeface="Wingdings" panose="05000000000000000000" pitchFamily="2" charset="2"/>
              <a:buChar char="§"/>
            </a:pPr>
            <a:r>
              <a:rPr lang="en-AU" sz="2400" b="1" dirty="0"/>
              <a:t>Mental Health Symposium </a:t>
            </a:r>
            <a:r>
              <a:rPr lang="en-AU" sz="2400" dirty="0"/>
              <a:t>in October 2019</a:t>
            </a:r>
          </a:p>
          <a:p>
            <a:r>
              <a:rPr lang="en-AU" sz="2400" dirty="0"/>
              <a:t> 	- 284 attendees (33% students)</a:t>
            </a:r>
          </a:p>
          <a:p>
            <a:pPr marL="342900" indent="-342900">
              <a:buFontTx/>
              <a:buChar char="-"/>
            </a:pPr>
            <a:endParaRPr lang="en-AU" sz="2400" dirty="0"/>
          </a:p>
        </p:txBody>
      </p:sp>
    </p:spTree>
    <p:extLst>
      <p:ext uri="{BB962C8B-B14F-4D97-AF65-F5344CB8AC3E}">
        <p14:creationId xmlns:p14="http://schemas.microsoft.com/office/powerpoint/2010/main" val="4191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iversity of Queensland">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265</Words>
  <Application>Microsoft Office PowerPoint</Application>
  <PresentationFormat>Widescreen</PresentationFormat>
  <Paragraphs>49</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Courier New</vt:lpstr>
      <vt:lpstr>Wingdings</vt:lpstr>
      <vt:lpstr>University of Queensland</vt:lpstr>
      <vt:lpstr>Case Study The University of Queensland’s Mental Health Strategy</vt:lpstr>
      <vt:lpstr>The University of Queensland</vt:lpstr>
      <vt:lpstr>UQ Mental Health Strategy</vt:lpstr>
      <vt:lpstr>Mental Health Champions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The University of Queensland’s Mental Health Strategy</dc:title>
  <dc:creator>Stuart Carney</dc:creator>
  <cp:lastModifiedBy>Andrea Strachan</cp:lastModifiedBy>
  <cp:revision>27</cp:revision>
  <dcterms:created xsi:type="dcterms:W3CDTF">2020-02-08T05:09:26Z</dcterms:created>
  <dcterms:modified xsi:type="dcterms:W3CDTF">2020-08-25T00:30:08Z</dcterms:modified>
</cp:coreProperties>
</file>