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iv3FAvCCdQ7KEBu+y1HfNozPKP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BBBF474-1D01-4D02-9FF6-6E6C26F1F590}">
  <a:tblStyle styleId="{8BBBF474-1D01-4D02-9FF6-6E6C26F1F5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8896420-ADF7-4D31-BFB4-BD06C7B0D373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9ED"/>
          </a:solidFill>
        </a:fill>
      </a:tcStyle>
    </a:wholeTbl>
    <a:band1H>
      <a:tcTxStyle/>
      <a:tcStyle>
        <a:tcBdr/>
        <a:fill>
          <a:solidFill>
            <a:srgbClr val="CBD0D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D0D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0"/>
    <p:restoredTop sz="94650"/>
  </p:normalViewPr>
  <p:slideViewPr>
    <p:cSldViewPr snapToGrid="0" snapToObjects="1">
      <p:cViewPr varScale="1">
        <p:scale>
          <a:sx n="107" d="100"/>
          <a:sy n="107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59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58" Type="http://schemas.openxmlformats.org/officeDocument/2006/relationships/presProps" Target="presProps.xml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60" Type="http://schemas.openxmlformats.org/officeDocument/2006/relationships/theme" Target="theme/theme1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181fafcd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181fafcda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7181fafcda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">
  <p:cSld name="タイトル スライド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3" descr="Background graded"/>
          <p:cNvPicPr preferRelativeResize="0"/>
          <p:nvPr/>
        </p:nvPicPr>
        <p:blipFill rotWithShape="1">
          <a:blip r:embed="rId2">
            <a:alphaModFix/>
          </a:blip>
          <a:srcRect t="-92" b="36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43" descr="Logo transpar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1" y="300038"/>
            <a:ext cx="2557584" cy="64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43" descr="Merged_dropshadow_UniGenera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335465"/>
            <a:ext cx="12192000" cy="252253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3"/>
          <p:cNvSpPr/>
          <p:nvPr/>
        </p:nvSpPr>
        <p:spPr>
          <a:xfrm>
            <a:off x="0" y="0"/>
            <a:ext cx="338016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43"/>
          <p:cNvSpPr txBox="1">
            <a:spLocks noGrp="1"/>
          </p:cNvSpPr>
          <p:nvPr>
            <p:ph type="subTitle" idx="1"/>
          </p:nvPr>
        </p:nvSpPr>
        <p:spPr>
          <a:xfrm>
            <a:off x="4341447" y="2771775"/>
            <a:ext cx="7850553" cy="97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108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333333"/>
                </a:solidFill>
              </a:defRPr>
            </a:lvl1pPr>
            <a:lvl2pPr lvl="1" algn="l">
              <a:spcBef>
                <a:spcPts val="54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540"/>
              </a:spcBef>
              <a:spcAft>
                <a:spcPts val="0"/>
              </a:spcAft>
              <a:buSzPts val="1440"/>
              <a:buChar char="●"/>
              <a:defRPr/>
            </a:lvl3pPr>
            <a:lvl4pPr lvl="3" algn="l">
              <a:spcBef>
                <a:spcPts val="540"/>
              </a:spcBef>
              <a:spcAft>
                <a:spcPts val="0"/>
              </a:spcAft>
              <a:buSzPts val="1440"/>
              <a:buChar char="–"/>
              <a:defRPr/>
            </a:lvl4pPr>
            <a:lvl5pPr lvl="4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1" name="Google Shape;21;p4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43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43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4"/>
          <p:cNvSpPr txBox="1">
            <a:spLocks noGrp="1"/>
          </p:cNvSpPr>
          <p:nvPr>
            <p:ph type="title"/>
          </p:nvPr>
        </p:nvSpPr>
        <p:spPr>
          <a:xfrm>
            <a:off x="3012833" y="0"/>
            <a:ext cx="9179169" cy="609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72000" tIns="36000" rIns="91425" bIns="360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4"/>
          <p:cNvSpPr txBox="1">
            <a:spLocks noGrp="1"/>
          </p:cNvSpPr>
          <p:nvPr>
            <p:ph type="body" idx="1"/>
          </p:nvPr>
        </p:nvSpPr>
        <p:spPr>
          <a:xfrm rot="5400000">
            <a:off x="3540432" y="-2035969"/>
            <a:ext cx="5453063" cy="115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54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540"/>
              </a:spcBef>
              <a:spcAft>
                <a:spcPts val="0"/>
              </a:spcAft>
              <a:buSzPts val="1440"/>
              <a:buChar char="●"/>
              <a:defRPr/>
            </a:lvl3pPr>
            <a:lvl4pPr marL="1828800" lvl="3" indent="-320039" algn="l">
              <a:spcBef>
                <a:spcPts val="540"/>
              </a:spcBef>
              <a:spcAft>
                <a:spcPts val="0"/>
              </a:spcAft>
              <a:buSzPts val="1440"/>
              <a:buChar char="–"/>
              <a:defRPr/>
            </a:lvl4pPr>
            <a:lvl5pPr marL="2286000" lvl="4" indent="-3429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9" name="Google Shape;69;p54"/>
          <p:cNvSpPr txBox="1">
            <a:spLocks noGrp="1"/>
          </p:cNvSpPr>
          <p:nvPr>
            <p:ph type="sldNum" idx="12"/>
          </p:nvPr>
        </p:nvSpPr>
        <p:spPr>
          <a:xfrm>
            <a:off x="11213125" y="6570665"/>
            <a:ext cx="978876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5"/>
          <p:cNvSpPr txBox="1">
            <a:spLocks noGrp="1"/>
          </p:cNvSpPr>
          <p:nvPr>
            <p:ph type="title"/>
          </p:nvPr>
        </p:nvSpPr>
        <p:spPr>
          <a:xfrm rot="5400000">
            <a:off x="7285037" y="1828803"/>
            <a:ext cx="5851525" cy="274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72000" tIns="36000" rIns="91425" bIns="360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5"/>
          <p:cNvSpPr txBox="1">
            <a:spLocks noGrp="1"/>
          </p:cNvSpPr>
          <p:nvPr>
            <p:ph type="body" idx="1"/>
          </p:nvPr>
        </p:nvSpPr>
        <p:spPr>
          <a:xfrm rot="5400000">
            <a:off x="1704854" y="-820613"/>
            <a:ext cx="5851525" cy="8042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54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540"/>
              </a:spcBef>
              <a:spcAft>
                <a:spcPts val="0"/>
              </a:spcAft>
              <a:buSzPts val="1440"/>
              <a:buChar char="●"/>
              <a:defRPr/>
            </a:lvl3pPr>
            <a:lvl4pPr marL="1828800" lvl="3" indent="-320039" algn="l">
              <a:spcBef>
                <a:spcPts val="540"/>
              </a:spcBef>
              <a:spcAft>
                <a:spcPts val="0"/>
              </a:spcAft>
              <a:buSzPts val="1440"/>
              <a:buChar char="–"/>
              <a:defRPr/>
            </a:lvl4pPr>
            <a:lvl5pPr marL="2286000" lvl="4" indent="-3429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3" name="Google Shape;73;p55"/>
          <p:cNvSpPr txBox="1">
            <a:spLocks noGrp="1"/>
          </p:cNvSpPr>
          <p:nvPr>
            <p:ph type="sldNum" idx="12"/>
          </p:nvPr>
        </p:nvSpPr>
        <p:spPr>
          <a:xfrm>
            <a:off x="11213125" y="6570665"/>
            <a:ext cx="978876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4"/>
          <p:cNvSpPr txBox="1">
            <a:spLocks noGrp="1"/>
          </p:cNvSpPr>
          <p:nvPr>
            <p:ph type="title"/>
          </p:nvPr>
        </p:nvSpPr>
        <p:spPr>
          <a:xfrm>
            <a:off x="3012833" y="0"/>
            <a:ext cx="9179169" cy="609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72000" tIns="36000" rIns="91425" bIns="360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4"/>
          <p:cNvSpPr txBox="1">
            <a:spLocks noGrp="1"/>
          </p:cNvSpPr>
          <p:nvPr>
            <p:ph type="body" idx="1"/>
          </p:nvPr>
        </p:nvSpPr>
        <p:spPr>
          <a:xfrm>
            <a:off x="513863" y="990600"/>
            <a:ext cx="11506200" cy="545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54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540"/>
              </a:spcBef>
              <a:spcAft>
                <a:spcPts val="0"/>
              </a:spcAft>
              <a:buSzPts val="1440"/>
              <a:buChar char="●"/>
              <a:defRPr/>
            </a:lvl3pPr>
            <a:lvl4pPr marL="1828800" lvl="3" indent="-320039" algn="l">
              <a:spcBef>
                <a:spcPts val="540"/>
              </a:spcBef>
              <a:spcAft>
                <a:spcPts val="0"/>
              </a:spcAft>
              <a:buSzPts val="1440"/>
              <a:buChar char="–"/>
              <a:defRPr/>
            </a:lvl4pPr>
            <a:lvl5pPr marL="2286000" lvl="4" indent="-3429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7" name="Google Shape;27;p44"/>
          <p:cNvSpPr txBox="1">
            <a:spLocks noGrp="1"/>
          </p:cNvSpPr>
          <p:nvPr>
            <p:ph type="sldNum" idx="12"/>
          </p:nvPr>
        </p:nvSpPr>
        <p:spPr>
          <a:xfrm>
            <a:off x="11213125" y="6570665"/>
            <a:ext cx="978876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ユーザー設定レイアウト">
  <p:cSld name="ユーザー設定レイアウト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7"/>
          <p:cNvSpPr txBox="1">
            <a:spLocks noGrp="1"/>
          </p:cNvSpPr>
          <p:nvPr>
            <p:ph type="title"/>
          </p:nvPr>
        </p:nvSpPr>
        <p:spPr>
          <a:xfrm>
            <a:off x="3012833" y="0"/>
            <a:ext cx="9179169" cy="609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72000" tIns="36000" rIns="91425" bIns="360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7"/>
          <p:cNvSpPr txBox="1">
            <a:spLocks noGrp="1"/>
          </p:cNvSpPr>
          <p:nvPr>
            <p:ph type="sldNum" idx="12"/>
          </p:nvPr>
        </p:nvSpPr>
        <p:spPr>
          <a:xfrm>
            <a:off x="11213125" y="6570665"/>
            <a:ext cx="978876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8"/>
          <p:cNvSpPr txBox="1"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72000" tIns="36000" rIns="91425" bIns="360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8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84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/>
            </a:lvl1pPr>
            <a:lvl2pPr lvl="1" algn="ctr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/>
            </a:lvl2pPr>
            <a:lvl3pPr lvl="2" algn="ctr">
              <a:spcBef>
                <a:spcPts val="720"/>
              </a:spcBef>
              <a:spcAft>
                <a:spcPts val="0"/>
              </a:spcAft>
              <a:buSzPts val="1920"/>
              <a:buNone/>
              <a:defRPr/>
            </a:lvl3pPr>
            <a:lvl4pPr lvl="3" algn="ctr"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600"/>
              </a:spcBef>
              <a:spcAft>
                <a:spcPts val="0"/>
              </a:spcAft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8"/>
          <p:cNvSpPr txBox="1">
            <a:spLocks noGrp="1"/>
          </p:cNvSpPr>
          <p:nvPr>
            <p:ph type="sldNum" idx="12"/>
          </p:nvPr>
        </p:nvSpPr>
        <p:spPr>
          <a:xfrm>
            <a:off x="11213125" y="6570665"/>
            <a:ext cx="978876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9"/>
          <p:cNvSpPr txBox="1">
            <a:spLocks noGrp="1"/>
          </p:cNvSpPr>
          <p:nvPr>
            <p:ph type="title"/>
          </p:nvPr>
        </p:nvSpPr>
        <p:spPr>
          <a:xfrm>
            <a:off x="3012833" y="0"/>
            <a:ext cx="9179169" cy="609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72000" tIns="36000" rIns="91425" bIns="360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9"/>
          <p:cNvSpPr txBox="1">
            <a:spLocks noGrp="1"/>
          </p:cNvSpPr>
          <p:nvPr>
            <p:ph type="body" idx="1"/>
          </p:nvPr>
        </p:nvSpPr>
        <p:spPr>
          <a:xfrm>
            <a:off x="609600" y="1600202"/>
            <a:ext cx="539261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84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228600" algn="l">
              <a:spcBef>
                <a:spcPts val="720"/>
              </a:spcBef>
              <a:spcAft>
                <a:spcPts val="0"/>
              </a:spcAft>
              <a:buSzPts val="1400"/>
              <a:buNone/>
              <a:defRPr sz="2400"/>
            </a:lvl2pPr>
            <a:lvl3pPr marL="1371600" lvl="2" indent="-330200" algn="l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2000"/>
            </a:lvl3pPr>
            <a:lvl4pPr marL="1828800" lvl="3" indent="-320039" algn="l">
              <a:spcBef>
                <a:spcPts val="540"/>
              </a:spcBef>
              <a:spcAft>
                <a:spcPts val="0"/>
              </a:spcAft>
              <a:buSzPts val="1440"/>
              <a:buChar char="–"/>
              <a:defRPr sz="1800"/>
            </a:lvl4pPr>
            <a:lvl5pPr marL="2286000" lvl="4" indent="-342900" algn="l"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4" name="Google Shape;44;p49"/>
          <p:cNvSpPr txBox="1">
            <a:spLocks noGrp="1"/>
          </p:cNvSpPr>
          <p:nvPr>
            <p:ph type="body" idx="2"/>
          </p:nvPr>
        </p:nvSpPr>
        <p:spPr>
          <a:xfrm>
            <a:off x="6189784" y="1600202"/>
            <a:ext cx="539261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84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228600" algn="l">
              <a:spcBef>
                <a:spcPts val="720"/>
              </a:spcBef>
              <a:spcAft>
                <a:spcPts val="0"/>
              </a:spcAft>
              <a:buSzPts val="1400"/>
              <a:buNone/>
              <a:defRPr sz="2400"/>
            </a:lvl2pPr>
            <a:lvl3pPr marL="1371600" lvl="2" indent="-330200" algn="l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2000"/>
            </a:lvl3pPr>
            <a:lvl4pPr marL="1828800" lvl="3" indent="-320039" algn="l">
              <a:spcBef>
                <a:spcPts val="540"/>
              </a:spcBef>
              <a:spcAft>
                <a:spcPts val="0"/>
              </a:spcAft>
              <a:buSzPts val="1440"/>
              <a:buChar char="–"/>
              <a:defRPr sz="1800"/>
            </a:lvl4pPr>
            <a:lvl5pPr marL="2286000" lvl="4" indent="-342900" algn="l"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5" name="Google Shape;45;p49"/>
          <p:cNvSpPr txBox="1">
            <a:spLocks noGrp="1"/>
          </p:cNvSpPr>
          <p:nvPr>
            <p:ph type="sldNum" idx="12"/>
          </p:nvPr>
        </p:nvSpPr>
        <p:spPr>
          <a:xfrm>
            <a:off x="11213125" y="6570665"/>
            <a:ext cx="978876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0"/>
          <p:cNvSpPr txBox="1">
            <a:spLocks noGrp="1"/>
          </p:cNvSpPr>
          <p:nvPr>
            <p:ph type="title"/>
          </p:nvPr>
        </p:nvSpPr>
        <p:spPr>
          <a:xfrm>
            <a:off x="3012833" y="0"/>
            <a:ext cx="9179169" cy="609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72000" tIns="36000" rIns="91425" bIns="360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75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54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48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5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75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72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/>
            </a:lvl2pPr>
            <a:lvl3pPr marL="1371600" lvl="2" indent="-320039" algn="l">
              <a:spcBef>
                <a:spcPts val="540"/>
              </a:spcBef>
              <a:spcAft>
                <a:spcPts val="0"/>
              </a:spcAft>
              <a:buSzPts val="1440"/>
              <a:buChar char="●"/>
              <a:defRPr sz="1800"/>
            </a:lvl3pPr>
            <a:lvl4pPr marL="1828800" lvl="3" indent="-309880" algn="l">
              <a:spcBef>
                <a:spcPts val="480"/>
              </a:spcBef>
              <a:spcAft>
                <a:spcPts val="0"/>
              </a:spcAft>
              <a:buSzPts val="1280"/>
              <a:buChar char="–"/>
              <a:defRPr sz="1600"/>
            </a:lvl4pPr>
            <a:lvl5pPr marL="2286000" lvl="4" indent="-330200" algn="l"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0" name="Google Shape;50;p50"/>
          <p:cNvSpPr txBox="1">
            <a:spLocks noGrp="1"/>
          </p:cNvSpPr>
          <p:nvPr>
            <p:ph type="body" idx="3"/>
          </p:nvPr>
        </p:nvSpPr>
        <p:spPr>
          <a:xfrm>
            <a:off x="6193694" y="1535113"/>
            <a:ext cx="538870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54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48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50"/>
          <p:cNvSpPr txBox="1">
            <a:spLocks noGrp="1"/>
          </p:cNvSpPr>
          <p:nvPr>
            <p:ph type="body" idx="4"/>
          </p:nvPr>
        </p:nvSpPr>
        <p:spPr>
          <a:xfrm>
            <a:off x="6193694" y="2174875"/>
            <a:ext cx="538870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72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/>
            </a:lvl2pPr>
            <a:lvl3pPr marL="1371600" lvl="2" indent="-320039" algn="l">
              <a:spcBef>
                <a:spcPts val="540"/>
              </a:spcBef>
              <a:spcAft>
                <a:spcPts val="0"/>
              </a:spcAft>
              <a:buSzPts val="1440"/>
              <a:buChar char="●"/>
              <a:defRPr sz="1800"/>
            </a:lvl3pPr>
            <a:lvl4pPr marL="1828800" lvl="3" indent="-309880" algn="l">
              <a:spcBef>
                <a:spcPts val="480"/>
              </a:spcBef>
              <a:spcAft>
                <a:spcPts val="0"/>
              </a:spcAft>
              <a:buSzPts val="1280"/>
              <a:buChar char="–"/>
              <a:defRPr sz="1600"/>
            </a:lvl4pPr>
            <a:lvl5pPr marL="2286000" lvl="4" indent="-330200" algn="l"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2" name="Google Shape;52;p50"/>
          <p:cNvSpPr txBox="1">
            <a:spLocks noGrp="1"/>
          </p:cNvSpPr>
          <p:nvPr>
            <p:ph type="sldNum" idx="12"/>
          </p:nvPr>
        </p:nvSpPr>
        <p:spPr>
          <a:xfrm>
            <a:off x="11213125" y="6570665"/>
            <a:ext cx="978876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1"/>
          <p:cNvSpPr txBox="1">
            <a:spLocks noGrp="1"/>
          </p:cNvSpPr>
          <p:nvPr>
            <p:ph type="title"/>
          </p:nvPr>
        </p:nvSpPr>
        <p:spPr>
          <a:xfrm>
            <a:off x="3012833" y="0"/>
            <a:ext cx="9179169" cy="609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72000" tIns="36000" rIns="91425" bIns="360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1"/>
          <p:cNvSpPr txBox="1">
            <a:spLocks noGrp="1"/>
          </p:cNvSpPr>
          <p:nvPr>
            <p:ph type="sldNum" idx="12"/>
          </p:nvPr>
        </p:nvSpPr>
        <p:spPr>
          <a:xfrm>
            <a:off x="11213125" y="6570665"/>
            <a:ext cx="978876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2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247" cy="11620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72000" tIns="36000" rIns="91425" bIns="360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2"/>
          <p:cNvSpPr txBox="1">
            <a:spLocks noGrp="1"/>
          </p:cNvSpPr>
          <p:nvPr>
            <p:ph type="body" idx="1"/>
          </p:nvPr>
        </p:nvSpPr>
        <p:spPr>
          <a:xfrm>
            <a:off x="4767384" y="273052"/>
            <a:ext cx="6815016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96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228600" algn="l">
              <a:spcBef>
                <a:spcPts val="840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350519" algn="l">
              <a:spcBef>
                <a:spcPts val="720"/>
              </a:spcBef>
              <a:spcAft>
                <a:spcPts val="0"/>
              </a:spcAft>
              <a:buSzPts val="1920"/>
              <a:buChar char="●"/>
              <a:defRPr sz="2400"/>
            </a:lvl3pPr>
            <a:lvl4pPr marL="1828800" lvl="3" indent="-330200" algn="l">
              <a:spcBef>
                <a:spcPts val="600"/>
              </a:spcBef>
              <a:spcAft>
                <a:spcPts val="0"/>
              </a:spcAft>
              <a:buSzPts val="1600"/>
              <a:buChar char="–"/>
              <a:defRPr sz="2000"/>
            </a:lvl4pPr>
            <a:lvl5pPr marL="2286000" lvl="4" indent="-355600" algn="l"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59" name="Google Shape;59;p52"/>
          <p:cNvSpPr txBox="1">
            <a:spLocks noGrp="1"/>
          </p:cNvSpPr>
          <p:nvPr>
            <p:ph type="body" idx="2"/>
          </p:nvPr>
        </p:nvSpPr>
        <p:spPr>
          <a:xfrm>
            <a:off x="609601" y="1435102"/>
            <a:ext cx="4011247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27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0" name="Google Shape;60;p52"/>
          <p:cNvSpPr txBox="1">
            <a:spLocks noGrp="1"/>
          </p:cNvSpPr>
          <p:nvPr>
            <p:ph type="sldNum" idx="12"/>
          </p:nvPr>
        </p:nvSpPr>
        <p:spPr>
          <a:xfrm>
            <a:off x="11213125" y="6570665"/>
            <a:ext cx="978876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3"/>
          <p:cNvSpPr txBox="1">
            <a:spLocks noGrp="1"/>
          </p:cNvSpPr>
          <p:nvPr>
            <p:ph type="title"/>
          </p:nvPr>
        </p:nvSpPr>
        <p:spPr>
          <a:xfrm>
            <a:off x="2389555" y="4800600"/>
            <a:ext cx="7315200" cy="56673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72000" tIns="36000" rIns="91425" bIns="360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3"/>
          <p:cNvSpPr>
            <a:spLocks noGrp="1"/>
          </p:cNvSpPr>
          <p:nvPr>
            <p:ph type="pic" idx="2"/>
          </p:nvPr>
        </p:nvSpPr>
        <p:spPr>
          <a:xfrm>
            <a:off x="2389555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53"/>
          <p:cNvSpPr txBox="1">
            <a:spLocks noGrp="1"/>
          </p:cNvSpPr>
          <p:nvPr>
            <p:ph type="body" idx="1"/>
          </p:nvPr>
        </p:nvSpPr>
        <p:spPr>
          <a:xfrm>
            <a:off x="2389555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27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53"/>
          <p:cNvSpPr txBox="1">
            <a:spLocks noGrp="1"/>
          </p:cNvSpPr>
          <p:nvPr>
            <p:ph type="sldNum" idx="12"/>
          </p:nvPr>
        </p:nvSpPr>
        <p:spPr>
          <a:xfrm>
            <a:off x="11213125" y="6570665"/>
            <a:ext cx="978876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2"/>
          <p:cNvSpPr txBox="1">
            <a:spLocks noGrp="1"/>
          </p:cNvSpPr>
          <p:nvPr>
            <p:ph type="title"/>
          </p:nvPr>
        </p:nvSpPr>
        <p:spPr>
          <a:xfrm>
            <a:off x="3012833" y="0"/>
            <a:ext cx="9179169" cy="609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72000" tIns="36000" rIns="91425" bIns="36000" anchor="ctr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2"/>
          <p:cNvSpPr txBox="1">
            <a:spLocks noGrp="1"/>
          </p:cNvSpPr>
          <p:nvPr>
            <p:ph type="body" idx="1"/>
          </p:nvPr>
        </p:nvSpPr>
        <p:spPr>
          <a:xfrm>
            <a:off x="513863" y="990600"/>
            <a:ext cx="11506200" cy="545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84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8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0519" algn="l" rtl="0"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2"/>
          <p:cNvSpPr txBox="1">
            <a:spLocks noGrp="1"/>
          </p:cNvSpPr>
          <p:nvPr>
            <p:ph type="sldNum" idx="12"/>
          </p:nvPr>
        </p:nvSpPr>
        <p:spPr>
          <a:xfrm>
            <a:off x="11213125" y="6570665"/>
            <a:ext cx="978876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" name="Google Shape;13;p42" descr="Logo transparent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13863" y="100015"/>
            <a:ext cx="2309447" cy="57943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42"/>
          <p:cNvSpPr/>
          <p:nvPr/>
        </p:nvSpPr>
        <p:spPr>
          <a:xfrm>
            <a:off x="0" y="0"/>
            <a:ext cx="338016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 txBox="1">
            <a:spLocks noGrp="1"/>
          </p:cNvSpPr>
          <p:nvPr>
            <p:ph type="ctrTitle" idx="4294967295"/>
          </p:nvPr>
        </p:nvSpPr>
        <p:spPr>
          <a:xfrm>
            <a:off x="4334495" y="1"/>
            <a:ext cx="7857506" cy="295695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72000" tIns="36000" rIns="91425" bIns="36000" anchor="ctr" anchorCtr="0">
            <a:noAutofit/>
          </a:bodyPr>
          <a:lstStyle/>
          <a:p>
            <a:pPr lvl="0" algn="l"/>
            <a:r>
              <a:rPr lang="en-GB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Dr Angela Cogan</a:t>
            </a:r>
            <a:br>
              <a:rPr lang="en-GB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Head of Student Support, University of Glasgow School of Medicine</a:t>
            </a:r>
            <a:br>
              <a:rPr lang="en-GB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‘</a:t>
            </a:r>
            <a:r>
              <a:rPr lang="en-US" dirty="0"/>
              <a:t>Responsibility for linking students to supports and services on and off campus</a:t>
            </a:r>
            <a:r>
              <a:rPr lang="en-GB" sz="2800" dirty="0"/>
              <a:t> '</a:t>
            </a:r>
            <a:endParaRPr sz="2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C4B7FB0-026A-5D45-8DE9-A7207AD296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396"/>
    </mc:Choice>
    <mc:Fallback>
      <p:transition spd="slow" advTm="803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181fafcda_0_23"/>
          <p:cNvSpPr txBox="1">
            <a:spLocks noGrp="1"/>
          </p:cNvSpPr>
          <p:nvPr>
            <p:ph type="title"/>
          </p:nvPr>
        </p:nvSpPr>
        <p:spPr>
          <a:xfrm>
            <a:off x="3012833" y="-1"/>
            <a:ext cx="9179100" cy="1258785"/>
          </a:xfrm>
          <a:prstGeom prst="rect">
            <a:avLst/>
          </a:prstGeom>
        </p:spPr>
        <p:txBody>
          <a:bodyPr spcFirstLastPara="1" wrap="square" lIns="72000" tIns="36000" rIns="91425" bIns="36000" anchor="ctr" anchorCtr="0">
            <a:noAutofit/>
          </a:bodyPr>
          <a:lstStyle/>
          <a:p>
            <a:pPr lvl="0"/>
            <a:r>
              <a:rPr lang="en-US" dirty="0"/>
              <a:t>Responsibility for linking students to supports and services on and off campus</a:t>
            </a:r>
            <a:endParaRPr dirty="0"/>
          </a:p>
        </p:txBody>
      </p:sp>
      <p:sp>
        <p:nvSpPr>
          <p:cNvPr id="92" name="Google Shape;92;g7181fafcda_0_23"/>
          <p:cNvSpPr txBox="1">
            <a:spLocks noGrp="1"/>
          </p:cNvSpPr>
          <p:nvPr>
            <p:ph type="body" idx="1"/>
          </p:nvPr>
        </p:nvSpPr>
        <p:spPr>
          <a:xfrm>
            <a:off x="513863" y="1911926"/>
            <a:ext cx="11506200" cy="453177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540"/>
              </a:spcBef>
              <a:spcAft>
                <a:spcPts val="0"/>
              </a:spcAft>
              <a:buNone/>
            </a:pPr>
            <a:r>
              <a:rPr lang="en-GB" dirty="0"/>
              <a:t>Linking third year medical student, Anya, with –</a:t>
            </a:r>
          </a:p>
          <a:p>
            <a:pPr lvl="0" indent="-457200" algn="l" rtl="0">
              <a:spcBef>
                <a:spcPts val="54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University medical school leads</a:t>
            </a:r>
          </a:p>
          <a:p>
            <a:pPr lvl="0" indent="-457200" algn="l" rtl="0">
              <a:spcBef>
                <a:spcPts val="54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University Occupational Health</a:t>
            </a:r>
          </a:p>
          <a:p>
            <a:pPr lvl="0" indent="-457200" algn="l" rtl="0">
              <a:spcBef>
                <a:spcPts val="54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University Disability Services</a:t>
            </a:r>
          </a:p>
          <a:p>
            <a:pPr lvl="0" indent="-457200" algn="l" rtl="0">
              <a:spcBef>
                <a:spcPts val="54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GP at home address</a:t>
            </a:r>
          </a:p>
          <a:p>
            <a:pPr lvl="0" indent="-457200" algn="l" rtl="0">
              <a:spcBef>
                <a:spcPts val="54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GP at term time address</a:t>
            </a:r>
          </a:p>
          <a:p>
            <a:pPr lvl="0" indent="-457200" algn="l" rtl="0">
              <a:spcBef>
                <a:spcPts val="54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Local Community Mental Health Team</a:t>
            </a:r>
          </a:p>
          <a:p>
            <a:pPr marL="0" lvl="0" indent="0" algn="l" rtl="0">
              <a:spcBef>
                <a:spcPts val="540"/>
              </a:spcBef>
              <a:spcAft>
                <a:spcPts val="0"/>
              </a:spcAft>
            </a:pPr>
            <a:r>
              <a:rPr lang="en-GB" dirty="0"/>
              <a:t>And staying in touch via Student Support Meetings</a:t>
            </a:r>
          </a:p>
          <a:p>
            <a:pPr lvl="0" indent="-457200" algn="l" rtl="0">
              <a:spcBef>
                <a:spcPts val="54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/>
          </a:p>
          <a:p>
            <a:pPr lvl="0" indent="-457200" algn="l" rtl="0">
              <a:spcBef>
                <a:spcPts val="54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4435A25-B52E-184C-8702-69479C5D72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023"/>
    </mc:Choice>
    <mc:Fallback>
      <p:transition spd="slow" advTm="1270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standardWhite">
  <a:themeElements>
    <a:clrScheme name="Default Design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86</Words>
  <Application>Microsoft Macintosh PowerPoint</Application>
  <PresentationFormat>Widescreen</PresentationFormat>
  <Paragraphs>11</Paragraphs>
  <Slides>2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Noto Sans Symbols</vt:lpstr>
      <vt:lpstr>Arial</vt:lpstr>
      <vt:lpstr>Calibri</vt:lpstr>
      <vt:lpstr>1_standardWhite</vt:lpstr>
      <vt:lpstr>Dr Angela Cogan Head of Student Support, University of Glasgow School of Medicine  ‘Responsibility for linking students to supports and services on and off campus '</vt:lpstr>
      <vt:lpstr>Responsibility for linking students to supports and services on and off campus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Psychiatry Clinical Skills 1: MSE  Phase 4 - 2020/21</dc:title>
  <dc:creator>HUGHES, Patrick (NHS GREATER GLASGOW &amp; CLYDE)</dc:creator>
  <cp:lastModifiedBy>angela cogan</cp:lastModifiedBy>
  <cp:revision>6</cp:revision>
  <dcterms:created xsi:type="dcterms:W3CDTF">2020-01-15T13:56:15Z</dcterms:created>
  <dcterms:modified xsi:type="dcterms:W3CDTF">2020-08-17T20:07:16Z</dcterms:modified>
</cp:coreProperties>
</file>